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7"/>
  </p:handoutMasterIdLst>
  <p:sldIdLst>
    <p:sldId id="304" r:id="rId2"/>
    <p:sldId id="308" r:id="rId3"/>
    <p:sldId id="306" r:id="rId4"/>
    <p:sldId id="305" r:id="rId5"/>
    <p:sldId id="309" r:id="rId6"/>
    <p:sldId id="310" r:id="rId7"/>
    <p:sldId id="311" r:id="rId8"/>
    <p:sldId id="312" r:id="rId9"/>
    <p:sldId id="313" r:id="rId10"/>
    <p:sldId id="287" r:id="rId11"/>
    <p:sldId id="256" r:id="rId12"/>
    <p:sldId id="257" r:id="rId13"/>
    <p:sldId id="265" r:id="rId14"/>
    <p:sldId id="266" r:id="rId15"/>
    <p:sldId id="267" r:id="rId16"/>
    <p:sldId id="268" r:id="rId17"/>
    <p:sldId id="269" r:id="rId18"/>
    <p:sldId id="284" r:id="rId19"/>
    <p:sldId id="286" r:id="rId20"/>
    <p:sldId id="288" r:id="rId21"/>
    <p:sldId id="289" r:id="rId22"/>
    <p:sldId id="290" r:id="rId23"/>
    <p:sldId id="291" r:id="rId24"/>
    <p:sldId id="292" r:id="rId25"/>
    <p:sldId id="294" r:id="rId26"/>
    <p:sldId id="295" r:id="rId27"/>
    <p:sldId id="296" r:id="rId28"/>
    <p:sldId id="283" r:id="rId29"/>
    <p:sldId id="298" r:id="rId30"/>
    <p:sldId id="299" r:id="rId31"/>
    <p:sldId id="300" r:id="rId32"/>
    <p:sldId id="301" r:id="rId33"/>
    <p:sldId id="302" r:id="rId34"/>
    <p:sldId id="297" r:id="rId35"/>
    <p:sldId id="314" r:id="rId36"/>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2" d="100"/>
          <a:sy n="82" d="100"/>
        </p:scale>
        <p:origin x="-1027" y="-43"/>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474F056A-9A06-40EA-AC25-6539320E3E40}" type="datetimeFigureOut">
              <a:rPr lang="en-US" smtClean="0"/>
              <a:pPr/>
              <a:t>1/24/2022</a:t>
            </a:fld>
            <a:endParaRPr lang="en-US" dirty="0"/>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68F878A3-5DBE-4852-97B8-47B94E5B4ED6}"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D24E88-3E26-4892-B639-5C304099D04E}" type="datetimeFigureOut">
              <a:rPr lang="en-US" smtClean="0"/>
              <a:pPr/>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C991D8-644B-4538-9FA5-875A97FBF69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24E88-3E26-4892-B639-5C304099D04E}" type="datetimeFigureOut">
              <a:rPr lang="en-US" smtClean="0"/>
              <a:pPr/>
              <a:t>1/24/2022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991D8-644B-4538-9FA5-875A97FBF69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089025"/>
          </a:xfrm>
        </p:spPr>
        <p:txBody>
          <a:bodyPr/>
          <a:lstStyle/>
          <a:p>
            <a:r>
              <a:rPr lang="en-US" dirty="0" smtClean="0">
                <a:latin typeface="Arial Black" pitchFamily="34" charset="0"/>
              </a:rPr>
              <a:t>I WANT TO TALK ABOUT</a:t>
            </a:r>
            <a:endParaRPr lang="en-US" dirty="0">
              <a:latin typeface="Arial Black" pitchFamily="34" charset="0"/>
            </a:endParaRPr>
          </a:p>
        </p:txBody>
      </p:sp>
      <p:sp>
        <p:nvSpPr>
          <p:cNvPr id="4" name="Subtitle 2"/>
          <p:cNvSpPr txBox="1">
            <a:spLocks/>
          </p:cNvSpPr>
          <p:nvPr/>
        </p:nvSpPr>
        <p:spPr>
          <a:xfrm>
            <a:off x="990600" y="1143000"/>
            <a:ext cx="72390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What is our </a:t>
            </a:r>
            <a:r>
              <a:rPr lang="en-US" sz="4800" dirty="0" smtClean="0">
                <a:solidFill>
                  <a:srgbClr val="FFFF00"/>
                </a:solidFill>
                <a:latin typeface="Arial Black" pitchFamily="34" charset="0"/>
              </a:rPr>
              <a:t>main purpose</a:t>
            </a:r>
            <a:r>
              <a:rPr lang="en-US" sz="4800" dirty="0" smtClean="0">
                <a:solidFill>
                  <a:schemeClr val="bg1"/>
                </a:solidFill>
                <a:latin typeface="Arial Black" pitchFamily="34" charset="0"/>
              </a:rPr>
              <a:t> in life?</a:t>
            </a:r>
          </a:p>
        </p:txBody>
      </p:sp>
      <p:sp>
        <p:nvSpPr>
          <p:cNvPr id="5" name="Title 1"/>
          <p:cNvSpPr txBox="1">
            <a:spLocks/>
          </p:cNvSpPr>
          <p:nvPr/>
        </p:nvSpPr>
        <p:spPr>
          <a:xfrm>
            <a:off x="685800" y="2819401"/>
            <a:ext cx="7772400" cy="2133599"/>
          </a:xfrm>
          <a:prstGeom prst="rect">
            <a:avLst/>
          </a:prstGeom>
        </p:spPr>
        <p:txBody>
          <a:bodyPr vert="horz" lIns="91440" tIns="45720" rIns="91440" bIns="45720" rtlCol="0" anchor="ctr">
            <a:noAutofit/>
          </a:bodyPr>
          <a:lstStyle/>
          <a:p>
            <a:pPr algn="ctr">
              <a:spcBef>
                <a:spcPct val="0"/>
              </a:spcBef>
            </a:pPr>
            <a:r>
              <a:rPr lang="en-US" sz="3200" dirty="0" smtClean="0">
                <a:latin typeface="Arial Black" pitchFamily="34" charset="0"/>
                <a:ea typeface="+mj-ea"/>
                <a:cs typeface="+mj-cs"/>
              </a:rPr>
              <a:t>THE MEANING OF PURPOSE IS: </a:t>
            </a:r>
          </a:p>
          <a:p>
            <a:pPr>
              <a:spcBef>
                <a:spcPct val="0"/>
              </a:spcBef>
            </a:pPr>
            <a:r>
              <a:rPr lang="en-US" sz="3200" dirty="0" smtClean="0">
                <a:latin typeface="Arial Black" pitchFamily="34" charset="0"/>
                <a:ea typeface="+mj-ea"/>
                <a:cs typeface="+mj-cs"/>
              </a:rPr>
              <a:t>The reason for which something is done or created or for which something exists.</a:t>
            </a:r>
          </a:p>
        </p:txBody>
      </p:sp>
      <p:sp>
        <p:nvSpPr>
          <p:cNvPr id="6" name="Rectangle 5"/>
          <p:cNvSpPr/>
          <p:nvPr/>
        </p:nvSpPr>
        <p:spPr>
          <a:xfrm>
            <a:off x="838200" y="4953000"/>
            <a:ext cx="7543800" cy="1569660"/>
          </a:xfrm>
          <a:prstGeom prst="rect">
            <a:avLst/>
          </a:prstGeom>
          <a:solidFill>
            <a:srgbClr val="C00000"/>
          </a:solidFill>
        </p:spPr>
        <p:txBody>
          <a:bodyPr wrap="square">
            <a:spAutoFit/>
          </a:bodyPr>
          <a:lstStyle/>
          <a:p>
            <a:r>
              <a:rPr lang="en-US" sz="3200" b="1" dirty="0" smtClean="0">
                <a:solidFill>
                  <a:schemeClr val="bg1"/>
                </a:solidFill>
              </a:rPr>
              <a:t>Example: "the </a:t>
            </a:r>
            <a:r>
              <a:rPr lang="en-US" sz="3200" b="1" dirty="0" smtClean="0">
                <a:solidFill>
                  <a:srgbClr val="FFFF00"/>
                </a:solidFill>
              </a:rPr>
              <a:t>main purpose </a:t>
            </a:r>
            <a:r>
              <a:rPr lang="en-US" sz="3200" b="1" dirty="0" smtClean="0">
                <a:solidFill>
                  <a:schemeClr val="bg1"/>
                </a:solidFill>
              </a:rPr>
              <a:t>of this chapel service is…” or “the </a:t>
            </a:r>
            <a:r>
              <a:rPr lang="en-US" sz="3200" b="1" dirty="0" smtClean="0">
                <a:solidFill>
                  <a:srgbClr val="FFFF00"/>
                </a:solidFill>
              </a:rPr>
              <a:t>main purpose </a:t>
            </a:r>
            <a:r>
              <a:rPr lang="en-US" sz="3200" b="1" dirty="0" smtClean="0">
                <a:solidFill>
                  <a:schemeClr val="bg1"/>
                </a:solidFill>
              </a:rPr>
              <a:t>of our church service is to……”</a:t>
            </a:r>
            <a:endParaRPr 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990600" y="996950"/>
            <a:ext cx="7239000" cy="987425"/>
          </a:xfrm>
          <a:prstGeom prst="rect">
            <a:avLst/>
          </a:prstGeom>
          <a:solidFill>
            <a:schemeClr val="tx1"/>
          </a:solidFill>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rPr>
              <a:t>SOME COMMON QUESTIONS</a:t>
            </a:r>
            <a:r>
              <a:rPr kumimoji="0" lang="en-US" sz="3200" b="0" i="0" u="none" strike="noStrike" kern="1200" cap="none" spc="0" normalizeH="0" noProof="0" dirty="0" smtClean="0">
                <a:ln>
                  <a:noFill/>
                </a:ln>
                <a:solidFill>
                  <a:srgbClr val="FFFF00"/>
                </a:solidFill>
                <a:effectLst/>
                <a:uLnTx/>
                <a:uFillTx/>
                <a:latin typeface="Arial Black" pitchFamily="34" charset="0"/>
                <a:ea typeface="+mn-ea"/>
                <a:cs typeface="+mn-cs"/>
              </a:rPr>
              <a:t> WE ASK OURSELVES AT TIMES</a:t>
            </a:r>
            <a:endPar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endParaRPr>
          </a:p>
        </p:txBody>
      </p:sp>
      <p:sp>
        <p:nvSpPr>
          <p:cNvPr id="5" name="Title 1"/>
          <p:cNvSpPr txBox="1">
            <a:spLocks/>
          </p:cNvSpPr>
          <p:nvPr/>
        </p:nvSpPr>
        <p:spPr>
          <a:xfrm>
            <a:off x="685800" y="2136776"/>
            <a:ext cx="7772400" cy="3276599"/>
          </a:xfrm>
          <a:prstGeom prst="rect">
            <a:avLst/>
          </a:prstGeom>
        </p:spPr>
        <p:txBody>
          <a:bodyPr vert="horz" lIns="91440" tIns="45720" rIns="91440" bIns="45720" rtlCol="0" anchor="ctr">
            <a:noAutofit/>
          </a:bodyPr>
          <a:lstStyle/>
          <a:p>
            <a:pPr algn="ctr">
              <a:spcBef>
                <a:spcPct val="0"/>
              </a:spcBef>
            </a:pPr>
            <a:r>
              <a:rPr lang="en-US" sz="3200" dirty="0" smtClean="0">
                <a:latin typeface="Arial Black" pitchFamily="34" charset="0"/>
                <a:ea typeface="+mj-ea"/>
                <a:cs typeface="+mj-cs"/>
              </a:rPr>
              <a:t>What is life?</a:t>
            </a:r>
          </a:p>
          <a:p>
            <a:pPr algn="ctr">
              <a:spcBef>
                <a:spcPct val="0"/>
              </a:spcBef>
            </a:pPr>
            <a:r>
              <a:rPr lang="en-US" sz="3200" dirty="0" smtClean="0">
                <a:latin typeface="Arial Black" pitchFamily="34" charset="0"/>
                <a:ea typeface="+mj-ea"/>
                <a:cs typeface="+mj-cs"/>
              </a:rPr>
              <a:t>Who am I?</a:t>
            </a:r>
          </a:p>
          <a:p>
            <a:pPr lvl="0" algn="ctr">
              <a:spcBef>
                <a:spcPct val="0"/>
              </a:spcBef>
            </a:pPr>
            <a:r>
              <a:rPr lang="en-US" sz="3200" dirty="0" smtClean="0">
                <a:latin typeface="Arial Black" pitchFamily="34" charset="0"/>
                <a:ea typeface="+mj-ea"/>
                <a:cs typeface="+mj-cs"/>
              </a:rPr>
              <a:t>Where did I come from?</a:t>
            </a:r>
          </a:p>
          <a:p>
            <a:pPr lvl="0" algn="ctr">
              <a:spcBef>
                <a:spcPct val="0"/>
              </a:spcBef>
            </a:pPr>
            <a:r>
              <a:rPr lang="en-US" sz="3200" dirty="0" smtClean="0">
                <a:latin typeface="Arial Black" pitchFamily="34" charset="0"/>
                <a:ea typeface="+mj-ea"/>
                <a:cs typeface="+mj-cs"/>
              </a:rPr>
              <a:t>Why am I here?</a:t>
            </a:r>
          </a:p>
          <a:p>
            <a:pPr lvl="0" algn="ctr">
              <a:spcBef>
                <a:spcPct val="0"/>
              </a:spcBef>
            </a:pPr>
            <a:r>
              <a:rPr lang="en-US" sz="3200" dirty="0" smtClean="0">
                <a:latin typeface="Arial Black" pitchFamily="34" charset="0"/>
                <a:ea typeface="+mj-ea"/>
                <a:cs typeface="+mj-cs"/>
              </a:rPr>
              <a:t>What is my purpose?</a:t>
            </a:r>
          </a:p>
          <a:p>
            <a:pPr lvl="0" algn="ctr">
              <a:spcBef>
                <a:spcPct val="0"/>
              </a:spcBef>
            </a:pPr>
            <a:r>
              <a:rPr lang="en-US" sz="3200" dirty="0" smtClean="0">
                <a:latin typeface="Arial Black" pitchFamily="34" charset="0"/>
                <a:ea typeface="+mj-ea"/>
                <a:cs typeface="+mj-cs"/>
              </a:rPr>
              <a:t>Where am I going when I die?</a:t>
            </a:r>
          </a:p>
        </p:txBody>
      </p:sp>
      <p:sp>
        <p:nvSpPr>
          <p:cNvPr id="6" name="Right Arrow 5"/>
          <p:cNvSpPr/>
          <p:nvPr/>
        </p:nvSpPr>
        <p:spPr>
          <a:xfrm>
            <a:off x="2133600" y="228917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Arrow 6"/>
          <p:cNvSpPr/>
          <p:nvPr/>
        </p:nvSpPr>
        <p:spPr>
          <a:xfrm>
            <a:off x="2362200" y="282257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p:cNvSpPr/>
          <p:nvPr/>
        </p:nvSpPr>
        <p:spPr>
          <a:xfrm>
            <a:off x="838200" y="325234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Arrow 8"/>
          <p:cNvSpPr/>
          <p:nvPr/>
        </p:nvSpPr>
        <p:spPr>
          <a:xfrm>
            <a:off x="1828800" y="373697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Arrow 9"/>
          <p:cNvSpPr/>
          <p:nvPr/>
        </p:nvSpPr>
        <p:spPr>
          <a:xfrm>
            <a:off x="1219200" y="427037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p:cNvSpPr/>
          <p:nvPr/>
        </p:nvSpPr>
        <p:spPr>
          <a:xfrm>
            <a:off x="228600" y="472757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childTnLst>
                                </p:cTn>
                              </p:par>
                              <p:par>
                                <p:cTn id="21" presetID="10" presetClass="exit" presetSubtype="0" fill="hold" grpId="1" nodeType="withEffect">
                                  <p:stCondLst>
                                    <p:cond delay="0"/>
                                  </p:stCondLst>
                                  <p:childTnLst>
                                    <p:animEffect transition="out" filter="fade">
                                      <p:cBhvr>
                                        <p:cTn id="22" dur="1000"/>
                                        <p:tgtEl>
                                          <p:spTgt spid="6"/>
                                        </p:tgtEl>
                                      </p:cBhvr>
                                    </p:animEffect>
                                    <p:set>
                                      <p:cBhvr>
                                        <p:cTn id="23" dur="1" fill="hold">
                                          <p:stCondLst>
                                            <p:cond delay="9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1" nodeType="clickEffect">
                                  <p:stCondLst>
                                    <p:cond delay="0"/>
                                  </p:stCondLst>
                                  <p:childTnLst>
                                    <p:animEffect transition="out" filter="fade">
                                      <p:cBhvr>
                                        <p:cTn id="32" dur="500"/>
                                        <p:tgtEl>
                                          <p:spTgt spid="7"/>
                                        </p:tgtEl>
                                      </p:cBhvr>
                                    </p:animEffect>
                                    <p:set>
                                      <p:cBhvr>
                                        <p:cTn id="33" dur="1" fill="hold">
                                          <p:stCondLst>
                                            <p:cond delay="499"/>
                                          </p:stCondLst>
                                        </p:cTn>
                                        <p:tgtEl>
                                          <p:spTgt spid="7"/>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8"/>
                                        </p:tgtEl>
                                      </p:cBhvr>
                                    </p:animEffect>
                                    <p:set>
                                      <p:cBhvr>
                                        <p:cTn id="43" dur="1" fill="hold">
                                          <p:stCondLst>
                                            <p:cond delay="499"/>
                                          </p:stCondLst>
                                        </p:cTn>
                                        <p:tgtEl>
                                          <p:spTgt spid="8"/>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grpId="1" nodeType="clickEffect">
                                  <p:stCondLst>
                                    <p:cond delay="0"/>
                                  </p:stCondLst>
                                  <p:childTnLst>
                                    <p:animEffect transition="out" filter="fade">
                                      <p:cBhvr>
                                        <p:cTn id="52" dur="500"/>
                                        <p:tgtEl>
                                          <p:spTgt spid="9"/>
                                        </p:tgtEl>
                                      </p:cBhvr>
                                    </p:animEffect>
                                    <p:set>
                                      <p:cBhvr>
                                        <p:cTn id="53" dur="1" fill="hold">
                                          <p:stCondLst>
                                            <p:cond delay="499"/>
                                          </p:stCondLst>
                                        </p:cTn>
                                        <p:tgtEl>
                                          <p:spTgt spid="9"/>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fade">
                                      <p:cBhvr>
                                        <p:cTn id="58" dur="5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1" nodeType="clickEffect">
                                  <p:stCondLst>
                                    <p:cond delay="0"/>
                                  </p:stCondLst>
                                  <p:childTnLst>
                                    <p:animEffect transition="out" filter="fade">
                                      <p:cBhvr>
                                        <p:cTn id="62" dur="500"/>
                                        <p:tgtEl>
                                          <p:spTgt spid="10"/>
                                        </p:tgtEl>
                                      </p:cBhvr>
                                    </p:animEffect>
                                    <p:set>
                                      <p:cBhvr>
                                        <p:cTn id="63" dur="1" fill="hold">
                                          <p:stCondLst>
                                            <p:cond delay="499"/>
                                          </p:stCondLst>
                                        </p:cTn>
                                        <p:tgtEl>
                                          <p:spTgt spid="10"/>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fade">
                                      <p:cBhvr>
                                        <p:cTn id="68" dur="500"/>
                                        <p:tgtEl>
                                          <p:spTgt spid="11"/>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500"/>
                                        <p:tgtEl>
                                          <p:spTgt spid="11"/>
                                        </p:tgtEl>
                                      </p:cBhvr>
                                    </p:animEffect>
                                    <p:set>
                                      <p:cBhvr>
                                        <p:cTn id="73"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5" grpId="0"/>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8001000" cy="936625"/>
          </a:xfrm>
        </p:spPr>
        <p:txBody>
          <a:bodyPr/>
          <a:lstStyle/>
          <a:p>
            <a:r>
              <a:rPr lang="en-US" dirty="0" smtClean="0">
                <a:latin typeface="Arial Black" pitchFamily="34" charset="0"/>
              </a:rPr>
              <a:t>I WANT TO FOCUS IN ON</a:t>
            </a:r>
            <a:endParaRPr lang="en-US" dirty="0">
              <a:latin typeface="Arial Black" pitchFamily="34" charset="0"/>
            </a:endParaRPr>
          </a:p>
        </p:txBody>
      </p:sp>
      <p:sp>
        <p:nvSpPr>
          <p:cNvPr id="3" name="Subtitle 2"/>
          <p:cNvSpPr>
            <a:spLocks noGrp="1"/>
          </p:cNvSpPr>
          <p:nvPr>
            <p:ph type="subTitle" idx="1"/>
          </p:nvPr>
        </p:nvSpPr>
        <p:spPr>
          <a:xfrm>
            <a:off x="0" y="1905000"/>
            <a:ext cx="9144000" cy="1295400"/>
          </a:xfrm>
          <a:solidFill>
            <a:schemeClr val="tx1"/>
          </a:solidFill>
        </p:spPr>
        <p:txBody>
          <a:bodyPr>
            <a:noAutofit/>
          </a:bodyPr>
          <a:lstStyle/>
          <a:p>
            <a:pPr lvl="0">
              <a:spcBef>
                <a:spcPct val="0"/>
              </a:spcBef>
            </a:pPr>
            <a:r>
              <a:rPr lang="en-US" sz="4000" dirty="0" smtClean="0">
                <a:solidFill>
                  <a:schemeClr val="bg1"/>
                </a:solidFill>
                <a:latin typeface="Arial Black" pitchFamily="34" charset="0"/>
              </a:rPr>
              <a:t>What is your </a:t>
            </a:r>
            <a:r>
              <a:rPr lang="en-US" sz="4000" dirty="0" smtClean="0">
                <a:solidFill>
                  <a:srgbClr val="FFFF00"/>
                </a:solidFill>
                <a:latin typeface="Arial Black" pitchFamily="34" charset="0"/>
              </a:rPr>
              <a:t>main purpose</a:t>
            </a:r>
          </a:p>
          <a:p>
            <a:pPr lvl="0">
              <a:spcBef>
                <a:spcPct val="0"/>
              </a:spcBef>
            </a:pPr>
            <a:r>
              <a:rPr lang="en-US" sz="4000" dirty="0" smtClean="0">
                <a:solidFill>
                  <a:schemeClr val="bg1"/>
                </a:solidFill>
                <a:latin typeface="Arial Black" pitchFamily="34" charset="0"/>
              </a:rPr>
              <a:t>in life?</a:t>
            </a:r>
          </a:p>
        </p:txBody>
      </p:sp>
      <p:sp>
        <p:nvSpPr>
          <p:cNvPr id="6" name="Title 1"/>
          <p:cNvSpPr txBox="1">
            <a:spLocks/>
          </p:cNvSpPr>
          <p:nvPr/>
        </p:nvSpPr>
        <p:spPr>
          <a:xfrm>
            <a:off x="304800" y="3276600"/>
            <a:ext cx="7772400" cy="1295400"/>
          </a:xfrm>
          <a:prstGeom prst="rect">
            <a:avLst/>
          </a:prstGeom>
        </p:spPr>
        <p:txBody>
          <a:bodyPr vert="horz" lIns="91440" tIns="45720" rIns="91440" bIns="45720" rtlCol="0" anchor="ctr">
            <a:normAutofit fontScale="90000" lnSpcReduction="10000"/>
          </a:bodyPr>
          <a:lstStyle/>
          <a:p>
            <a:pPr marL="742950" marR="0" lvl="0" indent="-742950" defTabSz="914400" rtl="0" eaLnBrk="1" fontAlgn="auto" latinLnBrk="0" hangingPunct="1">
              <a:lnSpc>
                <a:spcPct val="100000"/>
              </a:lnSpc>
              <a:spcBef>
                <a:spcPct val="0"/>
              </a:spcBef>
              <a:spcAft>
                <a:spcPts val="0"/>
              </a:spcAft>
              <a:buClrTx/>
              <a:buSzTx/>
              <a:buFontTx/>
              <a:buAutoNum type="arabicPeriod"/>
              <a:tabLst/>
              <a:defRPr/>
            </a:pPr>
            <a:r>
              <a:rPr kumimoji="0" lang="en-US" sz="4400" b="0" i="0" u="none" strike="noStrike" kern="1200" cap="none" spc="0" normalizeH="0" baseline="0" noProof="0" dirty="0" smtClean="0">
                <a:ln>
                  <a:noFill/>
                </a:ln>
                <a:solidFill>
                  <a:schemeClr val="tx1"/>
                </a:solidFill>
                <a:effectLst/>
                <a:uLnTx/>
                <a:uFillTx/>
                <a:latin typeface="Arial Black" pitchFamily="34" charset="0"/>
                <a:ea typeface="+mj-ea"/>
                <a:cs typeface="+mj-cs"/>
              </a:rPr>
              <a:t>WE WERE CREATED BY GOD</a:t>
            </a:r>
            <a:r>
              <a:rPr kumimoji="0" lang="en-US" sz="4400" b="0" i="0" u="none" strike="noStrike" kern="1200" cap="none" spc="0" normalizeH="0" noProof="0" dirty="0" smtClean="0">
                <a:ln>
                  <a:noFill/>
                </a:ln>
                <a:solidFill>
                  <a:schemeClr val="tx1"/>
                </a:solidFill>
                <a:effectLst/>
                <a:uLnTx/>
                <a:uFillTx/>
                <a:latin typeface="Arial Black" pitchFamily="34" charset="0"/>
                <a:ea typeface="+mj-ea"/>
                <a:cs typeface="+mj-cs"/>
              </a:rPr>
              <a:t> </a:t>
            </a:r>
            <a:r>
              <a:rPr kumimoji="0" lang="en-US" sz="4400" b="0" i="0" u="none" strike="noStrike" kern="1200" cap="none" spc="0" normalizeH="0" baseline="0" noProof="0" dirty="0" smtClean="0">
                <a:ln>
                  <a:noFill/>
                </a:ln>
                <a:solidFill>
                  <a:schemeClr val="tx1"/>
                </a:solidFill>
                <a:effectLst/>
                <a:uLnTx/>
                <a:uFillTx/>
                <a:latin typeface="Arial Black" pitchFamily="34" charset="0"/>
                <a:ea typeface="+mj-ea"/>
                <a:cs typeface="+mj-cs"/>
              </a:rPr>
              <a:t>TO GLORYFY GOD.</a:t>
            </a:r>
            <a:endParaRPr kumimoji="0" lang="en-US" sz="4400" b="0" i="0" u="none" strike="noStrike" kern="1200" cap="none" spc="0" normalizeH="0" baseline="0" noProof="0" dirty="0">
              <a:ln>
                <a:noFill/>
              </a:ln>
              <a:solidFill>
                <a:schemeClr val="tx1"/>
              </a:solidFill>
              <a:effectLst/>
              <a:uLnTx/>
              <a:uFillTx/>
              <a:latin typeface="Arial Black" pitchFamily="34" charset="0"/>
              <a:ea typeface="+mj-ea"/>
              <a:cs typeface="+mj-cs"/>
            </a:endParaRPr>
          </a:p>
        </p:txBody>
      </p:sp>
      <p:sp>
        <p:nvSpPr>
          <p:cNvPr id="7" name="Title 1"/>
          <p:cNvSpPr txBox="1">
            <a:spLocks/>
          </p:cNvSpPr>
          <p:nvPr/>
        </p:nvSpPr>
        <p:spPr>
          <a:xfrm>
            <a:off x="304800" y="4953000"/>
            <a:ext cx="8458200" cy="1295400"/>
          </a:xfrm>
          <a:prstGeom prst="rect">
            <a:avLst/>
          </a:prstGeom>
        </p:spPr>
        <p:txBody>
          <a:bodyPr vert="horz" lIns="91440" tIns="45720" rIns="91440" bIns="45720" rtlCol="0" anchor="ctr">
            <a:normAutofit fontScale="90000" lnSpcReduction="10000"/>
          </a:bodyPr>
          <a:lstStyle/>
          <a:p>
            <a:pPr marL="742950" marR="0" lvl="0" indent="-742950" defTabSz="914400" rtl="0" eaLnBrk="1" fontAlgn="auto" latinLnBrk="0" hangingPunct="1">
              <a:lnSpc>
                <a:spcPct val="100000"/>
              </a:lnSpc>
              <a:spcBef>
                <a:spcPct val="0"/>
              </a:spcBef>
              <a:spcAft>
                <a:spcPts val="0"/>
              </a:spcAft>
              <a:buClrTx/>
              <a:buSzTx/>
              <a:tabLst/>
              <a:defRPr/>
            </a:pPr>
            <a:r>
              <a:rPr kumimoji="0" lang="en-US" sz="4400" b="0" i="0" u="none" strike="noStrike" kern="1200" cap="none" spc="0" normalizeH="0" baseline="0" noProof="0" dirty="0" smtClean="0">
                <a:ln>
                  <a:noFill/>
                </a:ln>
                <a:solidFill>
                  <a:schemeClr val="tx1"/>
                </a:solidFill>
                <a:effectLst/>
                <a:uLnTx/>
                <a:uFillTx/>
                <a:latin typeface="Arial Black" pitchFamily="34" charset="0"/>
                <a:ea typeface="+mj-ea"/>
                <a:cs typeface="+mj-cs"/>
              </a:rPr>
              <a:t>2. WE WERE CREATED </a:t>
            </a:r>
          </a:p>
          <a:p>
            <a:pPr marL="742950" marR="0" lvl="0" indent="-742950" defTabSz="914400" rtl="0" eaLnBrk="1" fontAlgn="auto" latinLnBrk="0" hangingPunct="1">
              <a:lnSpc>
                <a:spcPct val="100000"/>
              </a:lnSpc>
              <a:spcBef>
                <a:spcPct val="0"/>
              </a:spcBef>
              <a:spcAft>
                <a:spcPts val="0"/>
              </a:spcAft>
              <a:buClrTx/>
              <a:buSzTx/>
              <a:tabLst/>
              <a:defRPr/>
            </a:pPr>
            <a:r>
              <a:rPr lang="en-US" sz="4400" dirty="0" smtClean="0">
                <a:latin typeface="Arial Black" pitchFamily="34" charset="0"/>
                <a:ea typeface="+mj-ea"/>
                <a:cs typeface="+mj-cs"/>
              </a:rPr>
              <a:t>    </a:t>
            </a:r>
            <a:r>
              <a:rPr kumimoji="0" lang="en-US" sz="4400" b="0" i="0" u="none" strike="noStrike" kern="1200" cap="none" spc="0" normalizeH="0" baseline="0" noProof="0" dirty="0" smtClean="0">
                <a:ln>
                  <a:noFill/>
                </a:ln>
                <a:solidFill>
                  <a:schemeClr val="tx1"/>
                </a:solidFill>
                <a:effectLst/>
                <a:uLnTx/>
                <a:uFillTx/>
                <a:latin typeface="Arial Black" pitchFamily="34" charset="0"/>
                <a:ea typeface="+mj-ea"/>
                <a:cs typeface="+mj-cs"/>
              </a:rPr>
              <a:t>TO BECOME GOD’S CHILD.</a:t>
            </a:r>
            <a:endParaRPr kumimoji="0" lang="en-US" sz="4400" b="0" i="0" u="none" strike="noStrike" kern="1200" cap="none" spc="0" normalizeH="0" baseline="0" noProof="0" dirty="0">
              <a:ln>
                <a:noFill/>
              </a:ln>
              <a:solidFill>
                <a:schemeClr val="tx1"/>
              </a:solidFill>
              <a:effectLst/>
              <a:uLnTx/>
              <a:uFillTx/>
              <a:latin typeface="Arial Black" pitchFamily="34" charset="0"/>
              <a:ea typeface="+mj-ea"/>
              <a:cs typeface="+mj-cs"/>
            </a:endParaRPr>
          </a:p>
        </p:txBody>
      </p:sp>
      <p:sp>
        <p:nvSpPr>
          <p:cNvPr id="8" name="Subtitle 2"/>
          <p:cNvSpPr txBox="1">
            <a:spLocks/>
          </p:cNvSpPr>
          <p:nvPr/>
        </p:nvSpPr>
        <p:spPr>
          <a:xfrm>
            <a:off x="609600" y="914400"/>
            <a:ext cx="8001000" cy="609600"/>
          </a:xfrm>
          <a:prstGeom prst="rect">
            <a:avLst/>
          </a:prstGeom>
          <a:solidFill>
            <a:schemeClr val="tx1"/>
          </a:solidFill>
        </p:spPr>
        <p:txBody>
          <a:bodyPr vert="horz" lIns="91440" tIns="45720" rIns="91440" bIns="45720" rtlCol="0">
            <a:noAutofit/>
          </a:bodyPr>
          <a:lstStyle/>
          <a:p>
            <a:pPr marL="0" marR="0" lvl="0" indent="0" algn="ctr" defTabSz="914400" rtl="0" eaLnBrk="1" fontAlgn="auto" latinLnBrk="0" hangingPunct="1">
              <a:lnSpc>
                <a:spcPct val="100000"/>
              </a:lnSpc>
              <a:spcBef>
                <a:spcPct val="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rPr>
              <a:t>YOU WERE</a:t>
            </a:r>
            <a:r>
              <a:rPr kumimoji="0" lang="en-US" sz="3200" b="0" i="0" u="none" strike="noStrike" kern="1200" cap="none" spc="0" normalizeH="0" noProof="0" dirty="0" smtClean="0">
                <a:ln>
                  <a:noFill/>
                </a:ln>
                <a:solidFill>
                  <a:srgbClr val="FFFF00"/>
                </a:solidFill>
                <a:effectLst/>
                <a:uLnTx/>
                <a:uFillTx/>
                <a:latin typeface="Arial Black" pitchFamily="34" charset="0"/>
                <a:ea typeface="+mn-ea"/>
                <a:cs typeface="+mn-cs"/>
              </a:rPr>
              <a:t> MADE FOR A PURPOSE</a:t>
            </a:r>
            <a:endPar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500"/>
                                        <p:tgtEl>
                                          <p:spTgt spid="2"/>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 calcmode="lin" valueType="num">
                                      <p:cBhvr additive="base">
                                        <p:cTn id="11" dur="500" fill="hold"/>
                                        <p:tgtEl>
                                          <p:spTgt spid="8">
                                            <p:bg/>
                                          </p:spTgt>
                                        </p:tgtEl>
                                        <p:attrNameLst>
                                          <p:attrName>ppt_x</p:attrName>
                                        </p:attrNameLst>
                                      </p:cBhvr>
                                      <p:tavLst>
                                        <p:tav tm="0">
                                          <p:val>
                                            <p:strVal val="1+#ppt_w/2"/>
                                          </p:val>
                                        </p:tav>
                                        <p:tav tm="100000">
                                          <p:val>
                                            <p:strVal val="#ppt_x"/>
                                          </p:val>
                                        </p:tav>
                                      </p:tavLst>
                                    </p:anim>
                                    <p:anim calcmode="lin" valueType="num">
                                      <p:cBhvr additive="base">
                                        <p:cTn id="12" dur="500" fill="hold"/>
                                        <p:tgtEl>
                                          <p:spTgt spid="8">
                                            <p:bg/>
                                          </p:spTgt>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 calcmode="lin" valueType="num">
                                      <p:cBhvr additive="base">
                                        <p:cTn id="16"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additive="base">
                                        <p:cTn id="22" dur="500" fill="hold"/>
                                        <p:tgtEl>
                                          <p:spTgt spid="3">
                                            <p:bg/>
                                          </p:spTgt>
                                        </p:tgtEl>
                                        <p:attrNameLst>
                                          <p:attrName>ppt_x</p:attrName>
                                        </p:attrNameLst>
                                      </p:cBhvr>
                                      <p:tavLst>
                                        <p:tav tm="0">
                                          <p:val>
                                            <p:strVal val="1+#ppt_w/2"/>
                                          </p:val>
                                        </p:tav>
                                        <p:tav tm="100000">
                                          <p:val>
                                            <p:strVal val="#ppt_x"/>
                                          </p:val>
                                        </p:tav>
                                      </p:tavLst>
                                    </p:anim>
                                    <p:anim calcmode="lin" valueType="num">
                                      <p:cBhvr additive="base">
                                        <p:cTn id="23" dur="500" fill="hold"/>
                                        <p:tgtEl>
                                          <p:spTgt spid="3">
                                            <p:bg/>
                                          </p:spTgt>
                                        </p:tgtEl>
                                        <p:attrNameLst>
                                          <p:attrName>ppt_y</p:attrName>
                                        </p:attrNameLst>
                                      </p:cBhvr>
                                      <p:tavLst>
                                        <p:tav tm="0">
                                          <p:val>
                                            <p:strVal val="#ppt_y"/>
                                          </p:val>
                                        </p:tav>
                                        <p:tav tm="100000">
                                          <p:val>
                                            <p:strVal val="#ppt_y"/>
                                          </p:val>
                                        </p:tav>
                                      </p:tavLst>
                                    </p:anim>
                                  </p:childTnLst>
                                </p:cTn>
                              </p:par>
                              <p:par>
                                <p:cTn id="24" presetID="9" presetClass="entr" presetSubtype="0" fill="hold" grpId="0" nodeType="with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dissolve">
                                      <p:cBhvr>
                                        <p:cTn id="26" dur="500"/>
                                        <p:tgtEl>
                                          <p:spTgt spid="3">
                                            <p:txEl>
                                              <p:pRg st="0" end="0"/>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dissolve">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blinds(horizontal)">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linds(horizontal)">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P spid="6" grpId="0"/>
      <p:bldP spid="7" grpId="0"/>
      <p:bldP spid="8"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295400" y="1219200"/>
            <a:ext cx="6400800" cy="1066800"/>
          </a:xfrm>
          <a:solidFill>
            <a:srgbClr val="C00000"/>
          </a:solidFill>
          <a:ln w="28575">
            <a:solidFill>
              <a:schemeClr val="tx1"/>
            </a:solidFill>
          </a:ln>
        </p:spPr>
        <p:txBody>
          <a:bodyPr>
            <a:noAutofit/>
          </a:bodyPr>
          <a:lstStyle/>
          <a:p>
            <a:pPr marL="514350" indent="-514350" algn="l">
              <a:buAutoNum type="arabicPeriod"/>
            </a:pPr>
            <a:r>
              <a:rPr lang="en-US" dirty="0" smtClean="0">
                <a:solidFill>
                  <a:schemeClr val="bg1"/>
                </a:solidFill>
                <a:latin typeface="Arial Black" pitchFamily="34" charset="0"/>
              </a:rPr>
              <a:t>YOU NEED TO BECOME    A TRUE CHRISTIAN.</a:t>
            </a:r>
          </a:p>
          <a:p>
            <a:endParaRPr lang="en-US" dirty="0">
              <a:solidFill>
                <a:schemeClr val="bg1"/>
              </a:solidFill>
              <a:latin typeface="Arial Black" pitchFamily="34" charset="0"/>
            </a:endParaRPr>
          </a:p>
        </p:txBody>
      </p:sp>
      <p:sp>
        <p:nvSpPr>
          <p:cNvPr id="5" name="Subtitle 3"/>
          <p:cNvSpPr txBox="1">
            <a:spLocks/>
          </p:cNvSpPr>
          <p:nvPr/>
        </p:nvSpPr>
        <p:spPr>
          <a:xfrm>
            <a:off x="152400" y="2362200"/>
            <a:ext cx="6400800" cy="1066800"/>
          </a:xfrm>
          <a:prstGeom prst="rect">
            <a:avLst/>
          </a:prstGeom>
          <a:solidFill>
            <a:schemeClr val="tx1"/>
          </a:solidFill>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bg1"/>
                </a:solidFill>
                <a:effectLst/>
                <a:uLnTx/>
                <a:uFillTx/>
                <a:latin typeface="Arial Black" pitchFamily="34" charset="0"/>
                <a:ea typeface="+mn-ea"/>
                <a:cs typeface="+mn-cs"/>
              </a:rPr>
              <a:t>HOW DO YOU BECOME</a:t>
            </a:r>
            <a:r>
              <a:rPr lang="en-US" sz="3200" dirty="0">
                <a:solidFill>
                  <a:schemeClr val="bg1"/>
                </a:solidFill>
                <a:latin typeface="Arial Black" pitchFamily="34" charset="0"/>
              </a:rPr>
              <a:t/>
            </a:r>
            <a:br>
              <a:rPr lang="en-US" sz="3200" dirty="0">
                <a:solidFill>
                  <a:schemeClr val="bg1"/>
                </a:solidFill>
                <a:latin typeface="Arial Black" pitchFamily="34" charset="0"/>
              </a:rPr>
            </a:br>
            <a:r>
              <a:rPr lang="en-US" sz="3200" dirty="0" smtClean="0">
                <a:solidFill>
                  <a:schemeClr val="bg1"/>
                </a:solidFill>
                <a:latin typeface="Arial Black" pitchFamily="34" charset="0"/>
              </a:rPr>
              <a:t>A TRUE CHRISTIAN?</a:t>
            </a:r>
            <a:endParaRPr kumimoji="0" lang="en-US" sz="3200" b="0" i="0" u="none" strike="noStrike" kern="1200" cap="none" spc="0" normalizeH="0" baseline="0" noProof="0" dirty="0" smtClean="0">
              <a:ln>
                <a:noFill/>
              </a:ln>
              <a:solidFill>
                <a:schemeClr val="bg1"/>
              </a:solidFill>
              <a:effectLst/>
              <a:uLnTx/>
              <a:uFillTx/>
              <a:latin typeface="Arial Black" pitchFamily="34" charset="0"/>
              <a:ea typeface="+mn-ea"/>
              <a:cs typeface="+mn-cs"/>
            </a:endParaRPr>
          </a:p>
        </p:txBody>
      </p:sp>
      <p:sp>
        <p:nvSpPr>
          <p:cNvPr id="6" name="Subtitle 3"/>
          <p:cNvSpPr txBox="1">
            <a:spLocks/>
          </p:cNvSpPr>
          <p:nvPr/>
        </p:nvSpPr>
        <p:spPr>
          <a:xfrm>
            <a:off x="1371600" y="3505200"/>
            <a:ext cx="6400800" cy="1066800"/>
          </a:xfrm>
          <a:prstGeom prst="rect">
            <a:avLst/>
          </a:prstGeom>
          <a:solidFill>
            <a:schemeClr val="tx2">
              <a:lumMod val="75000"/>
            </a:schemeClr>
          </a:solidFill>
        </p:spPr>
        <p:txBody>
          <a:bodyPr vert="horz" lIns="91440" tIns="45720" rIns="91440" bIns="45720" rtlCol="0">
            <a:noAutofit/>
          </a:bodyPr>
          <a:lstStyle/>
          <a:p>
            <a:pPr marL="514350" marR="0" lvl="0" indent="-514350" defTabSz="914400" rtl="0" eaLnBrk="1" fontAlgn="auto" latinLnBrk="0" hangingPunct="1">
              <a:lnSpc>
                <a:spcPct val="100000"/>
              </a:lnSpc>
              <a:spcBef>
                <a:spcPct val="20000"/>
              </a:spcBef>
              <a:spcAft>
                <a:spcPts val="0"/>
              </a:spcAft>
              <a:buClrTx/>
              <a:buSzTx/>
              <a:buFont typeface="Arial" pitchFamily="34" charset="0"/>
              <a:buAutoNum type="alphaUcPeriod"/>
              <a:tabLst/>
              <a:defRPr/>
            </a:pPr>
            <a:r>
              <a:rPr kumimoji="0" lang="en-US" sz="3200" b="0" i="0" u="none" strike="noStrike" kern="1200" cap="none" spc="0" normalizeH="0" baseline="0" noProof="0" dirty="0" smtClean="0">
                <a:ln>
                  <a:noFill/>
                </a:ln>
                <a:solidFill>
                  <a:schemeClr val="bg1"/>
                </a:solidFill>
                <a:effectLst/>
                <a:uLnTx/>
                <a:uFillTx/>
                <a:latin typeface="Arial Black" pitchFamily="34" charset="0"/>
                <a:ea typeface="+mn-ea"/>
                <a:cs typeface="+mn-cs"/>
              </a:rPr>
              <a:t> ADMIT, THAT YOU ARE </a:t>
            </a:r>
            <a:br>
              <a:rPr kumimoji="0" lang="en-US" sz="3200" b="0" i="0" u="none" strike="noStrike" kern="1200" cap="none" spc="0" normalizeH="0" baseline="0" noProof="0" dirty="0" smtClean="0">
                <a:ln>
                  <a:noFill/>
                </a:ln>
                <a:solidFill>
                  <a:schemeClr val="bg1"/>
                </a:solidFill>
                <a:effectLst/>
                <a:uLnTx/>
                <a:uFillTx/>
                <a:latin typeface="Arial Black" pitchFamily="34" charset="0"/>
                <a:ea typeface="+mn-ea"/>
                <a:cs typeface="+mn-cs"/>
              </a:rPr>
            </a:br>
            <a:r>
              <a:rPr kumimoji="0" lang="en-US" sz="3200" b="0" i="0" u="none" strike="noStrike" kern="1200" cap="none" spc="0" normalizeH="0" baseline="0" noProof="0" dirty="0" smtClean="0">
                <a:ln>
                  <a:noFill/>
                </a:ln>
                <a:solidFill>
                  <a:schemeClr val="bg1"/>
                </a:solidFill>
                <a:effectLst/>
                <a:uLnTx/>
                <a:uFillTx/>
                <a:latin typeface="Arial Black" pitchFamily="34" charset="0"/>
                <a:ea typeface="+mn-ea"/>
                <a:cs typeface="+mn-cs"/>
              </a:rPr>
              <a:t> A SINNER.</a:t>
            </a:r>
          </a:p>
        </p:txBody>
      </p:sp>
      <p:sp>
        <p:nvSpPr>
          <p:cNvPr id="7" name="Subtitle 3"/>
          <p:cNvSpPr txBox="1">
            <a:spLocks/>
          </p:cNvSpPr>
          <p:nvPr/>
        </p:nvSpPr>
        <p:spPr>
          <a:xfrm>
            <a:off x="228600" y="4648200"/>
            <a:ext cx="8763000" cy="1066800"/>
          </a:xfrm>
          <a:prstGeom prst="rect">
            <a:avLst/>
          </a:prstGeom>
          <a:solidFill>
            <a:schemeClr val="tx1"/>
          </a:solidFill>
        </p:spPr>
        <p:txBody>
          <a:bodyPr vert="horz" lIns="91440" tIns="45720" rIns="91440" bIns="45720" rtlCol="0">
            <a:noAutofit/>
          </a:bodyPr>
          <a:lstStyle/>
          <a:p>
            <a:pPr lvl="0">
              <a:spcBef>
                <a:spcPct val="20000"/>
              </a:spcBef>
            </a:pPr>
            <a:r>
              <a:rPr lang="en-US" sz="3200" dirty="0" smtClean="0">
                <a:solidFill>
                  <a:srgbClr val="FFFF00"/>
                </a:solidFill>
                <a:latin typeface="Arial Black" pitchFamily="34" charset="0"/>
              </a:rPr>
              <a:t>Romans </a:t>
            </a:r>
            <a:r>
              <a:rPr lang="en-US" sz="3200" dirty="0">
                <a:solidFill>
                  <a:srgbClr val="FFFF00"/>
                </a:solidFill>
                <a:latin typeface="Arial Black" pitchFamily="34" charset="0"/>
              </a:rPr>
              <a:t>3:23  </a:t>
            </a:r>
            <a:r>
              <a:rPr lang="en-US" sz="3200" dirty="0" smtClean="0">
                <a:solidFill>
                  <a:srgbClr val="FFFF00"/>
                </a:solidFill>
                <a:latin typeface="Arial Black" pitchFamily="34" charset="0"/>
              </a:rPr>
              <a:t>“For </a:t>
            </a:r>
            <a:r>
              <a:rPr lang="en-US" sz="3200" dirty="0">
                <a:solidFill>
                  <a:srgbClr val="FFFF00"/>
                </a:solidFill>
                <a:latin typeface="Arial Black" pitchFamily="34" charset="0"/>
              </a:rPr>
              <a:t>all have sinned, and come short of the glory of </a:t>
            </a:r>
            <a:r>
              <a:rPr lang="en-US" sz="3200" dirty="0" smtClean="0">
                <a:solidFill>
                  <a:srgbClr val="FFFF00"/>
                </a:solidFill>
                <a:latin typeface="Arial Black" pitchFamily="34" charset="0"/>
              </a:rPr>
              <a:t>God”</a:t>
            </a:r>
            <a:endParaRPr kumimoji="0" lang="en-US" sz="3200" b="0" i="0" u="none" strike="noStrike" kern="1200" cap="none" spc="0" normalizeH="0" baseline="0" noProof="0" dirty="0" smtClean="0">
              <a:ln>
                <a:noFill/>
              </a:ln>
              <a:solidFill>
                <a:srgbClr val="FFFF00"/>
              </a:solidFill>
              <a:effectLst/>
              <a:uLnTx/>
              <a:uFillTx/>
              <a:latin typeface="Arial Black" pitchFamily="34" charset="0"/>
            </a:endParaRPr>
          </a:p>
        </p:txBody>
      </p:sp>
      <p:sp>
        <p:nvSpPr>
          <p:cNvPr id="8" name="Subtitle 3"/>
          <p:cNvSpPr txBox="1">
            <a:spLocks/>
          </p:cNvSpPr>
          <p:nvPr/>
        </p:nvSpPr>
        <p:spPr>
          <a:xfrm>
            <a:off x="76200" y="5867400"/>
            <a:ext cx="8991600" cy="609600"/>
          </a:xfrm>
          <a:prstGeom prst="rect">
            <a:avLst/>
          </a:prstGeom>
          <a:solidFill>
            <a:schemeClr val="tx1"/>
          </a:solidFill>
        </p:spPr>
        <p:txBody>
          <a:bodyPr vert="horz" lIns="91440" tIns="45720" rIns="91440" bIns="45720" rtlCol="0">
            <a:noAutofit/>
          </a:bodyPr>
          <a:lstStyle/>
          <a:p>
            <a:pPr lvl="0">
              <a:spcBef>
                <a:spcPct val="20000"/>
              </a:spcBef>
            </a:pPr>
            <a:r>
              <a:rPr lang="en-US" sz="3200" b="1" dirty="0" smtClean="0">
                <a:solidFill>
                  <a:schemeClr val="bg1"/>
                </a:solidFill>
              </a:rPr>
              <a:t>Romans </a:t>
            </a:r>
            <a:r>
              <a:rPr lang="en-US" sz="3200" b="1" dirty="0">
                <a:solidFill>
                  <a:schemeClr val="bg1"/>
                </a:solidFill>
              </a:rPr>
              <a:t>6:23 </a:t>
            </a:r>
            <a:r>
              <a:rPr lang="en-US" sz="3200" b="1" dirty="0" smtClean="0">
                <a:solidFill>
                  <a:schemeClr val="bg1"/>
                </a:solidFill>
              </a:rPr>
              <a:t> “For </a:t>
            </a:r>
            <a:r>
              <a:rPr lang="en-US" sz="3200" b="1" dirty="0">
                <a:solidFill>
                  <a:schemeClr val="bg1"/>
                </a:solidFill>
              </a:rPr>
              <a:t>the wages of sin </a:t>
            </a:r>
            <a:r>
              <a:rPr lang="en-US" sz="3200" b="1" i="1" dirty="0">
                <a:solidFill>
                  <a:schemeClr val="bg1"/>
                </a:solidFill>
              </a:rPr>
              <a:t>is death</a:t>
            </a:r>
            <a:r>
              <a:rPr lang="en-US" sz="3200" b="1" i="1" dirty="0" smtClean="0">
                <a:solidFill>
                  <a:schemeClr val="bg1"/>
                </a:solidFill>
              </a:rPr>
              <a:t>;…...”</a:t>
            </a:r>
            <a:endParaRPr kumimoji="0" lang="en-US" sz="3200" b="1" i="0" u="none" strike="noStrike" kern="1200" cap="none" spc="0" normalizeH="0" baseline="0" noProof="0" dirty="0" smtClean="0">
              <a:ln>
                <a:noFill/>
              </a:ln>
              <a:solidFill>
                <a:schemeClr val="bg1"/>
              </a:solidFill>
              <a:effectLst/>
              <a:uLnTx/>
              <a:uFillTx/>
              <a:latin typeface="Arial Black" pitchFamily="34" charset="0"/>
            </a:endParaRPr>
          </a:p>
        </p:txBody>
      </p:sp>
      <p:sp>
        <p:nvSpPr>
          <p:cNvPr id="9" name="TextBox 8"/>
          <p:cNvSpPr txBox="1"/>
          <p:nvPr/>
        </p:nvSpPr>
        <p:spPr>
          <a:xfrm>
            <a:off x="5334000" y="1284982"/>
            <a:ext cx="3853940" cy="1077218"/>
          </a:xfrm>
          <a:prstGeom prst="rect">
            <a:avLst/>
          </a:prstGeom>
          <a:solidFill>
            <a:schemeClr val="bg1"/>
          </a:solidFill>
        </p:spPr>
        <p:txBody>
          <a:bodyPr wrap="none" rtlCol="0">
            <a:spAutoFit/>
          </a:bodyPr>
          <a:lstStyle/>
          <a:p>
            <a:r>
              <a:rPr lang="en-US" sz="3200" dirty="0" smtClean="0">
                <a:latin typeface="Arial Black" pitchFamily="34" charset="0"/>
              </a:rPr>
              <a:t>You may say:</a:t>
            </a:r>
          </a:p>
          <a:p>
            <a:r>
              <a:rPr lang="en-US" sz="3200" b="1" dirty="0" smtClean="0">
                <a:latin typeface="Arial Black" pitchFamily="34" charset="0"/>
              </a:rPr>
              <a:t>√ </a:t>
            </a:r>
            <a:r>
              <a:rPr lang="en-US" sz="3200" dirty="0" smtClean="0">
                <a:latin typeface="Arial Black" pitchFamily="34" charset="0"/>
              </a:rPr>
              <a:t>By being good.</a:t>
            </a:r>
            <a:endParaRPr lang="en-US" sz="3200" dirty="0">
              <a:latin typeface="Arial Black" pitchFamily="34" charset="0"/>
            </a:endParaRPr>
          </a:p>
        </p:txBody>
      </p:sp>
      <p:sp>
        <p:nvSpPr>
          <p:cNvPr id="10" name="TextBox 9"/>
          <p:cNvSpPr txBox="1"/>
          <p:nvPr/>
        </p:nvSpPr>
        <p:spPr>
          <a:xfrm>
            <a:off x="5334000" y="2310825"/>
            <a:ext cx="3377078" cy="584775"/>
          </a:xfrm>
          <a:prstGeom prst="rect">
            <a:avLst/>
          </a:prstGeom>
          <a:solidFill>
            <a:schemeClr val="bg1"/>
          </a:solidFill>
        </p:spPr>
        <p:txBody>
          <a:bodyPr wrap="none" rtlCol="0">
            <a:spAutoFit/>
          </a:bodyPr>
          <a:lstStyle/>
          <a:p>
            <a:r>
              <a:rPr lang="en-US" sz="3200" b="1" dirty="0" smtClean="0">
                <a:latin typeface="Arial Black" pitchFamily="34" charset="0"/>
              </a:rPr>
              <a:t>√ </a:t>
            </a:r>
            <a:r>
              <a:rPr lang="en-US" sz="3200" dirty="0" smtClean="0">
                <a:latin typeface="Arial Black" pitchFamily="34" charset="0"/>
              </a:rPr>
              <a:t>My baptism?</a:t>
            </a:r>
            <a:endParaRPr lang="en-US" sz="3200" dirty="0">
              <a:latin typeface="Arial Black" pitchFamily="34" charset="0"/>
            </a:endParaRPr>
          </a:p>
        </p:txBody>
      </p:sp>
      <p:sp>
        <p:nvSpPr>
          <p:cNvPr id="11" name="TextBox 10"/>
          <p:cNvSpPr txBox="1"/>
          <p:nvPr/>
        </p:nvSpPr>
        <p:spPr>
          <a:xfrm>
            <a:off x="5334000" y="2819400"/>
            <a:ext cx="3657600" cy="1077218"/>
          </a:xfrm>
          <a:prstGeom prst="rect">
            <a:avLst/>
          </a:prstGeom>
          <a:solidFill>
            <a:schemeClr val="bg1"/>
          </a:solidFill>
        </p:spPr>
        <p:txBody>
          <a:bodyPr wrap="square" rtlCol="0">
            <a:spAutoFit/>
          </a:bodyPr>
          <a:lstStyle/>
          <a:p>
            <a:r>
              <a:rPr lang="en-US" sz="3200" b="1" dirty="0" smtClean="0">
                <a:latin typeface="Arial Black" pitchFamily="34" charset="0"/>
              </a:rPr>
              <a:t>√ </a:t>
            </a:r>
            <a:r>
              <a:rPr lang="en-US" sz="3200" dirty="0" smtClean="0">
                <a:latin typeface="Arial Black" pitchFamily="34" charset="0"/>
              </a:rPr>
              <a:t>My Church    </a:t>
            </a:r>
            <a:br>
              <a:rPr lang="en-US" sz="3200" dirty="0" smtClean="0">
                <a:latin typeface="Arial Black" pitchFamily="34" charset="0"/>
              </a:rPr>
            </a:br>
            <a:r>
              <a:rPr lang="en-US" sz="3200" dirty="0" smtClean="0">
                <a:latin typeface="Arial Black" pitchFamily="34" charset="0"/>
              </a:rPr>
              <a:t>   membership?</a:t>
            </a:r>
            <a:endParaRPr lang="en-US" sz="3200" dirty="0">
              <a:latin typeface="Arial Black" pitchFamily="34" charset="0"/>
            </a:endParaRPr>
          </a:p>
        </p:txBody>
      </p:sp>
      <p:cxnSp>
        <p:nvCxnSpPr>
          <p:cNvPr id="13" name="Straight Connector 12"/>
          <p:cNvCxnSpPr/>
          <p:nvPr/>
        </p:nvCxnSpPr>
        <p:spPr>
          <a:xfrm rot="10800000" flipV="1">
            <a:off x="6400800" y="1828800"/>
            <a:ext cx="2514600" cy="205740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400800" y="1828800"/>
            <a:ext cx="2514600" cy="175260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Title 1"/>
          <p:cNvSpPr txBox="1">
            <a:spLocks/>
          </p:cNvSpPr>
          <p:nvPr/>
        </p:nvSpPr>
        <p:spPr>
          <a:xfrm>
            <a:off x="685800" y="0"/>
            <a:ext cx="7772400" cy="1219199"/>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Arial Black" pitchFamily="34" charset="0"/>
                <a:ea typeface="+mj-ea"/>
                <a:cs typeface="+mj-cs"/>
              </a:rPr>
              <a:t>HOW DO WE BECOME GOD’S CHILD?</a:t>
            </a:r>
            <a:endParaRPr kumimoji="0" lang="en-US" sz="4400" b="0" i="0" u="none" strike="noStrike" kern="1200" cap="none" spc="0" normalizeH="0" baseline="0" noProof="0" dirty="0">
              <a:ln>
                <a:noFill/>
              </a:ln>
              <a:solidFill>
                <a:schemeClr val="tx1"/>
              </a:solidFill>
              <a:effectLst/>
              <a:uLnTx/>
              <a:uFillTx/>
              <a:latin typeface="Arial Black" pitchFamily="34"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box(out)">
                                      <p:cBhvr>
                                        <p:cTn id="12" dur="5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ou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1+#ppt_w/2"/>
                                          </p:val>
                                        </p:tav>
                                        <p:tav tm="100000">
                                          <p:val>
                                            <p:strVal val="#ppt_x"/>
                                          </p:val>
                                        </p:tav>
                                      </p:tavLst>
                                    </p:anim>
                                    <p:anim calcmode="lin" valueType="num">
                                      <p:cBhvr additive="base">
                                        <p:cTn id="23"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heel(4)">
                                      <p:cBhvr>
                                        <p:cTn id="40" dur="500"/>
                                        <p:tgtEl>
                                          <p:spTgt spid="13"/>
                                        </p:tgtEl>
                                      </p:cBhvr>
                                    </p:animEffect>
                                  </p:childTnLst>
                                </p:cTn>
                              </p:par>
                              <p:par>
                                <p:cTn id="41" presetID="21" presetClass="entr" presetSubtype="4"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heel(4)">
                                      <p:cBhvr>
                                        <p:cTn id="43" dur="5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grpId="1" nodeType="clickEffect">
                                  <p:stCondLst>
                                    <p:cond delay="0"/>
                                  </p:stCondLst>
                                  <p:childTnLst>
                                    <p:animEffect transition="out" filter="fade">
                                      <p:cBhvr>
                                        <p:cTn id="47" dur="2000"/>
                                        <p:tgtEl>
                                          <p:spTgt spid="9"/>
                                        </p:tgtEl>
                                      </p:cBhvr>
                                    </p:animEffect>
                                    <p:set>
                                      <p:cBhvr>
                                        <p:cTn id="48" dur="1" fill="hold">
                                          <p:stCondLst>
                                            <p:cond delay="1999"/>
                                          </p:stCondLst>
                                        </p:cTn>
                                        <p:tgtEl>
                                          <p:spTgt spid="9"/>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2000"/>
                                        <p:tgtEl>
                                          <p:spTgt spid="10"/>
                                        </p:tgtEl>
                                      </p:cBhvr>
                                    </p:animEffect>
                                    <p:set>
                                      <p:cBhvr>
                                        <p:cTn id="51" dur="1" fill="hold">
                                          <p:stCondLst>
                                            <p:cond delay="1999"/>
                                          </p:stCondLst>
                                        </p:cTn>
                                        <p:tgtEl>
                                          <p:spTgt spid="10"/>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500"/>
                                        <p:tgtEl>
                                          <p:spTgt spid="11"/>
                                        </p:tgtEl>
                                      </p:cBhvr>
                                    </p:animEffect>
                                    <p:set>
                                      <p:cBhvr>
                                        <p:cTn id="54" dur="1" fill="hold">
                                          <p:stCondLst>
                                            <p:cond delay="499"/>
                                          </p:stCondLst>
                                        </p:cTn>
                                        <p:tgtEl>
                                          <p:spTgt spid="11"/>
                                        </p:tgtEl>
                                        <p:attrNameLst>
                                          <p:attrName>style.visibility</p:attrName>
                                        </p:attrNameLst>
                                      </p:cBhvr>
                                      <p:to>
                                        <p:strVal val="hidden"/>
                                      </p:to>
                                    </p:set>
                                  </p:childTnLst>
                                </p:cTn>
                              </p:par>
                              <p:par>
                                <p:cTn id="55" presetID="10" presetClass="exit" presetSubtype="0" fill="hold" nodeType="withEffect">
                                  <p:stCondLst>
                                    <p:cond delay="0"/>
                                  </p:stCondLst>
                                  <p:childTnLst>
                                    <p:animEffect transition="out" filter="fade">
                                      <p:cBhvr>
                                        <p:cTn id="56" dur="500"/>
                                        <p:tgtEl>
                                          <p:spTgt spid="15"/>
                                        </p:tgtEl>
                                      </p:cBhvr>
                                    </p:animEffect>
                                    <p:set>
                                      <p:cBhvr>
                                        <p:cTn id="57" dur="1" fill="hold">
                                          <p:stCondLst>
                                            <p:cond delay="499"/>
                                          </p:stCondLst>
                                        </p:cTn>
                                        <p:tgtEl>
                                          <p:spTgt spid="15"/>
                                        </p:tgtEl>
                                        <p:attrNameLst>
                                          <p:attrName>style.visibility</p:attrName>
                                        </p:attrNameLst>
                                      </p:cBhvr>
                                      <p:to>
                                        <p:strVal val="hidden"/>
                                      </p:to>
                                    </p:set>
                                  </p:childTnLst>
                                </p:cTn>
                              </p:par>
                              <p:par>
                                <p:cTn id="58" presetID="10" presetClass="exit" presetSubtype="0" fill="hold" nodeType="withEffect">
                                  <p:stCondLst>
                                    <p:cond delay="0"/>
                                  </p:stCondLst>
                                  <p:childTnLst>
                                    <p:animEffect transition="out" filter="fade">
                                      <p:cBhvr>
                                        <p:cTn id="59" dur="500"/>
                                        <p:tgtEl>
                                          <p:spTgt spid="13"/>
                                        </p:tgtEl>
                                      </p:cBhvr>
                                    </p:animEffect>
                                    <p:set>
                                      <p:cBhvr>
                                        <p:cTn id="60" dur="1" fill="hold">
                                          <p:stCondLst>
                                            <p:cond delay="499"/>
                                          </p:stCondLst>
                                        </p:cTn>
                                        <p:tgtEl>
                                          <p:spTgt spid="13"/>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4" presetClass="entr" presetSubtype="32"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box(out)">
                                      <p:cBhvr>
                                        <p:cTn id="65" dur="500"/>
                                        <p:tgtEl>
                                          <p:spTgt spid="6"/>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 calcmode="lin" valueType="num">
                                      <p:cBhvr additive="base">
                                        <p:cTn id="70" dur="500" fill="hold"/>
                                        <p:tgtEl>
                                          <p:spTgt spid="7"/>
                                        </p:tgtEl>
                                        <p:attrNameLst>
                                          <p:attrName>ppt_x</p:attrName>
                                        </p:attrNameLst>
                                      </p:cBhvr>
                                      <p:tavLst>
                                        <p:tav tm="0">
                                          <p:val>
                                            <p:strVal val="1+#ppt_w/2"/>
                                          </p:val>
                                        </p:tav>
                                        <p:tav tm="100000">
                                          <p:val>
                                            <p:strVal val="#ppt_x"/>
                                          </p:val>
                                        </p:tav>
                                      </p:tavLst>
                                    </p:anim>
                                    <p:anim calcmode="lin" valueType="num">
                                      <p:cBhvr additive="base">
                                        <p:cTn id="7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2" fill="hold" grpId="0" nodeType="clickEffect">
                                  <p:stCondLst>
                                    <p:cond delay="0"/>
                                  </p:stCondLst>
                                  <p:childTnLst>
                                    <p:set>
                                      <p:cBhvr>
                                        <p:cTn id="75" dur="1" fill="hold">
                                          <p:stCondLst>
                                            <p:cond delay="0"/>
                                          </p:stCondLst>
                                        </p:cTn>
                                        <p:tgtEl>
                                          <p:spTgt spid="8"/>
                                        </p:tgtEl>
                                        <p:attrNameLst>
                                          <p:attrName>style.visibility</p:attrName>
                                        </p:attrNameLst>
                                      </p:cBhvr>
                                      <p:to>
                                        <p:strVal val="visible"/>
                                      </p:to>
                                    </p:set>
                                    <p:anim calcmode="lin" valueType="num">
                                      <p:cBhvr additive="base">
                                        <p:cTn id="76" dur="500" fill="hold"/>
                                        <p:tgtEl>
                                          <p:spTgt spid="8"/>
                                        </p:tgtEl>
                                        <p:attrNameLst>
                                          <p:attrName>ppt_x</p:attrName>
                                        </p:attrNameLst>
                                      </p:cBhvr>
                                      <p:tavLst>
                                        <p:tav tm="0">
                                          <p:val>
                                            <p:strVal val="1+#ppt_w/2"/>
                                          </p:val>
                                        </p:tav>
                                        <p:tav tm="100000">
                                          <p:val>
                                            <p:strVal val="#ppt_x"/>
                                          </p:val>
                                        </p:tav>
                                      </p:tavLst>
                                    </p:anim>
                                    <p:anim calcmode="lin" valueType="num">
                                      <p:cBhvr additive="base">
                                        <p:cTn id="77"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5" grpId="0" animBg="1"/>
      <p:bldP spid="6" grpId="0" animBg="1"/>
      <p:bldP spid="7" grpId="0" animBg="1"/>
      <p:bldP spid="8" grpId="0" animBg="1"/>
      <p:bldP spid="9" grpId="1" animBg="1"/>
      <p:bldP spid="10" grpId="0" animBg="1"/>
      <p:bldP spid="11" grpId="0" animBg="1"/>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3"/>
          <p:cNvSpPr txBox="1">
            <a:spLocks/>
          </p:cNvSpPr>
          <p:nvPr/>
        </p:nvSpPr>
        <p:spPr>
          <a:xfrm>
            <a:off x="1295400" y="76200"/>
            <a:ext cx="6400800" cy="914400"/>
          </a:xfrm>
          <a:prstGeom prst="rect">
            <a:avLst/>
          </a:prstGeom>
          <a:solidFill>
            <a:schemeClr val="tx1"/>
          </a:solidFill>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t>HOW DO YOU BECOME</a:t>
            </a:r>
            <a:r>
              <a:rPr lang="en-US" sz="2800" dirty="0">
                <a:solidFill>
                  <a:schemeClr val="bg1"/>
                </a:solidFill>
                <a:latin typeface="Arial Black" pitchFamily="34" charset="0"/>
              </a:rPr>
              <a:t/>
            </a:r>
            <a:br>
              <a:rPr lang="en-US" sz="2800" dirty="0">
                <a:solidFill>
                  <a:schemeClr val="bg1"/>
                </a:solidFill>
                <a:latin typeface="Arial Black" pitchFamily="34" charset="0"/>
              </a:rPr>
            </a:br>
            <a:r>
              <a:rPr lang="en-US" sz="2800" dirty="0" smtClean="0">
                <a:solidFill>
                  <a:schemeClr val="bg1"/>
                </a:solidFill>
                <a:latin typeface="Arial Black" pitchFamily="34" charset="0"/>
              </a:rPr>
              <a:t>A TRUE CHRISTIAN?</a:t>
            </a:r>
            <a:endPar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endParaRPr>
          </a:p>
        </p:txBody>
      </p:sp>
      <p:sp>
        <p:nvSpPr>
          <p:cNvPr id="6" name="Subtitle 3"/>
          <p:cNvSpPr txBox="1">
            <a:spLocks/>
          </p:cNvSpPr>
          <p:nvPr/>
        </p:nvSpPr>
        <p:spPr>
          <a:xfrm>
            <a:off x="1295400" y="990600"/>
            <a:ext cx="6705600" cy="914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t>A. </a:t>
            </a:r>
            <a:r>
              <a:rPr kumimoji="0" lang="en-US" sz="2800" b="0" i="0" u="sng" strike="noStrike" kern="1200" cap="none" spc="0" normalizeH="0" baseline="0" noProof="0" dirty="0" smtClean="0">
                <a:ln>
                  <a:noFill/>
                </a:ln>
                <a:solidFill>
                  <a:schemeClr val="bg1"/>
                </a:solidFill>
                <a:effectLst/>
                <a:uLnTx/>
                <a:uFillTx/>
                <a:latin typeface="Arial Black" pitchFamily="34" charset="0"/>
                <a:ea typeface="+mn-ea"/>
                <a:cs typeface="+mn-cs"/>
              </a:rPr>
              <a:t>ADMIT</a:t>
            </a:r>
            <a: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t>, THAT YOU ARE A </a:t>
            </a:r>
            <a:b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br>
            <a: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t>    SINNER.</a:t>
            </a:r>
          </a:p>
        </p:txBody>
      </p:sp>
      <p:sp>
        <p:nvSpPr>
          <p:cNvPr id="8" name="Subtitle 3"/>
          <p:cNvSpPr txBox="1">
            <a:spLocks/>
          </p:cNvSpPr>
          <p:nvPr/>
        </p:nvSpPr>
        <p:spPr>
          <a:xfrm>
            <a:off x="76200" y="3581400"/>
            <a:ext cx="8915400" cy="3276600"/>
          </a:xfrm>
          <a:prstGeom prst="rect">
            <a:avLst/>
          </a:prstGeom>
          <a:solidFill>
            <a:schemeClr val="tx1"/>
          </a:solidFill>
        </p:spPr>
        <p:txBody>
          <a:bodyPr vert="horz" lIns="91440" tIns="45720" rIns="91440" bIns="45720" rtlCol="0">
            <a:noAutofit/>
          </a:bodyPr>
          <a:lstStyle/>
          <a:p>
            <a:r>
              <a:rPr lang="en-US" sz="3000" b="1" dirty="0" smtClean="0">
                <a:solidFill>
                  <a:schemeClr val="bg1"/>
                </a:solidFill>
                <a:latin typeface="Arial" pitchFamily="34" charset="0"/>
                <a:cs typeface="Arial" pitchFamily="34" charset="0"/>
              </a:rPr>
              <a:t>1 Cor. 15:3-6 </a:t>
            </a:r>
            <a:r>
              <a:rPr lang="en-US" sz="3000" dirty="0" smtClean="0">
                <a:solidFill>
                  <a:schemeClr val="bg1"/>
                </a:solidFill>
                <a:latin typeface="Arial" pitchFamily="34" charset="0"/>
                <a:cs typeface="Arial" pitchFamily="34" charset="0"/>
              </a:rPr>
              <a:t>“For </a:t>
            </a:r>
            <a:r>
              <a:rPr lang="en-US" sz="3000" dirty="0">
                <a:solidFill>
                  <a:schemeClr val="bg1"/>
                </a:solidFill>
                <a:latin typeface="Arial" pitchFamily="34" charset="0"/>
                <a:cs typeface="Arial" pitchFamily="34" charset="0"/>
              </a:rPr>
              <a:t>I delivered unto you first of all that which I also received, how that </a:t>
            </a:r>
            <a:r>
              <a:rPr lang="en-US" sz="3000" b="1" u="sng" dirty="0">
                <a:solidFill>
                  <a:schemeClr val="bg1"/>
                </a:solidFill>
                <a:latin typeface="Arial" pitchFamily="34" charset="0"/>
                <a:cs typeface="Arial" pitchFamily="34" charset="0"/>
              </a:rPr>
              <a:t>Christ died</a:t>
            </a:r>
            <a:r>
              <a:rPr lang="en-US" sz="3000" b="1" dirty="0">
                <a:solidFill>
                  <a:schemeClr val="bg1"/>
                </a:solidFill>
                <a:latin typeface="Arial" pitchFamily="34" charset="0"/>
                <a:cs typeface="Arial" pitchFamily="34" charset="0"/>
              </a:rPr>
              <a:t> </a:t>
            </a:r>
            <a:r>
              <a:rPr lang="en-US" sz="3000" dirty="0">
                <a:solidFill>
                  <a:schemeClr val="bg1"/>
                </a:solidFill>
                <a:latin typeface="Arial" pitchFamily="34" charset="0"/>
                <a:cs typeface="Arial" pitchFamily="34" charset="0"/>
              </a:rPr>
              <a:t>for our sins according to the scriptures; </a:t>
            </a:r>
            <a:r>
              <a:rPr lang="en-US" sz="3000" dirty="0" smtClean="0">
                <a:solidFill>
                  <a:schemeClr val="bg1"/>
                </a:solidFill>
                <a:latin typeface="Arial" pitchFamily="34" charset="0"/>
                <a:cs typeface="Arial" pitchFamily="34" charset="0"/>
              </a:rPr>
              <a:t>And </a:t>
            </a:r>
            <a:r>
              <a:rPr lang="en-US" sz="3000" dirty="0">
                <a:solidFill>
                  <a:schemeClr val="bg1"/>
                </a:solidFill>
                <a:latin typeface="Arial" pitchFamily="34" charset="0"/>
                <a:cs typeface="Arial" pitchFamily="34" charset="0"/>
              </a:rPr>
              <a:t>that </a:t>
            </a:r>
            <a:r>
              <a:rPr lang="en-US" sz="3000" b="1" dirty="0">
                <a:solidFill>
                  <a:schemeClr val="bg1"/>
                </a:solidFill>
                <a:latin typeface="Arial" pitchFamily="34" charset="0"/>
                <a:cs typeface="Arial" pitchFamily="34" charset="0"/>
              </a:rPr>
              <a:t>he </a:t>
            </a:r>
            <a:r>
              <a:rPr lang="en-US" sz="3000" b="1" u="sng" dirty="0">
                <a:solidFill>
                  <a:schemeClr val="bg1"/>
                </a:solidFill>
                <a:latin typeface="Arial" pitchFamily="34" charset="0"/>
                <a:cs typeface="Arial" pitchFamily="34" charset="0"/>
              </a:rPr>
              <a:t>was buried</a:t>
            </a:r>
            <a:r>
              <a:rPr lang="en-US" sz="3000" dirty="0">
                <a:solidFill>
                  <a:schemeClr val="bg1"/>
                </a:solidFill>
                <a:latin typeface="Arial" pitchFamily="34" charset="0"/>
                <a:cs typeface="Arial" pitchFamily="34" charset="0"/>
              </a:rPr>
              <a:t>, and that </a:t>
            </a:r>
            <a:r>
              <a:rPr lang="en-US" sz="3000" b="1" u="sng" dirty="0">
                <a:solidFill>
                  <a:schemeClr val="bg1"/>
                </a:solidFill>
                <a:latin typeface="Arial" pitchFamily="34" charset="0"/>
                <a:cs typeface="Arial" pitchFamily="34" charset="0"/>
              </a:rPr>
              <a:t>he rose again </a:t>
            </a:r>
            <a:r>
              <a:rPr lang="en-US" sz="3000" dirty="0">
                <a:solidFill>
                  <a:schemeClr val="bg1"/>
                </a:solidFill>
                <a:latin typeface="Arial" pitchFamily="34" charset="0"/>
                <a:cs typeface="Arial" pitchFamily="34" charset="0"/>
              </a:rPr>
              <a:t>the third day according to the scriptures: </a:t>
            </a:r>
            <a:r>
              <a:rPr lang="en-US" sz="3000" dirty="0" smtClean="0">
                <a:solidFill>
                  <a:schemeClr val="bg1"/>
                </a:solidFill>
                <a:latin typeface="Arial" pitchFamily="34" charset="0"/>
                <a:cs typeface="Arial" pitchFamily="34" charset="0"/>
              </a:rPr>
              <a:t>And </a:t>
            </a:r>
            <a:r>
              <a:rPr lang="en-US" sz="3000" dirty="0">
                <a:solidFill>
                  <a:schemeClr val="bg1"/>
                </a:solidFill>
                <a:latin typeface="Arial" pitchFamily="34" charset="0"/>
                <a:cs typeface="Arial" pitchFamily="34" charset="0"/>
              </a:rPr>
              <a:t>that he </a:t>
            </a:r>
            <a:r>
              <a:rPr lang="en-US" sz="3000" b="1" u="sng" dirty="0">
                <a:solidFill>
                  <a:schemeClr val="bg1"/>
                </a:solidFill>
                <a:latin typeface="Arial" pitchFamily="34" charset="0"/>
                <a:cs typeface="Arial" pitchFamily="34" charset="0"/>
              </a:rPr>
              <a:t>was seen</a:t>
            </a:r>
            <a:r>
              <a:rPr lang="en-US" sz="3000" dirty="0">
                <a:solidFill>
                  <a:schemeClr val="bg1"/>
                </a:solidFill>
                <a:latin typeface="Arial" pitchFamily="34" charset="0"/>
                <a:cs typeface="Arial" pitchFamily="34" charset="0"/>
              </a:rPr>
              <a:t> of Cephas, then of the twelve: </a:t>
            </a:r>
            <a:r>
              <a:rPr lang="en-US" sz="3000" dirty="0" smtClean="0">
                <a:solidFill>
                  <a:schemeClr val="bg1"/>
                </a:solidFill>
                <a:latin typeface="Arial" pitchFamily="34" charset="0"/>
                <a:cs typeface="Arial" pitchFamily="34" charset="0"/>
              </a:rPr>
              <a:t> </a:t>
            </a:r>
            <a:r>
              <a:rPr lang="en-US" sz="3000" dirty="0">
                <a:solidFill>
                  <a:schemeClr val="bg1"/>
                </a:solidFill>
                <a:latin typeface="Arial" pitchFamily="34" charset="0"/>
                <a:cs typeface="Arial" pitchFamily="34" charset="0"/>
              </a:rPr>
              <a:t>After that, he </a:t>
            </a:r>
            <a:r>
              <a:rPr lang="en-US" sz="3000" b="1" u="sng" dirty="0">
                <a:solidFill>
                  <a:schemeClr val="bg1"/>
                </a:solidFill>
                <a:latin typeface="Arial" pitchFamily="34" charset="0"/>
                <a:cs typeface="Arial" pitchFamily="34" charset="0"/>
              </a:rPr>
              <a:t>was seen</a:t>
            </a:r>
            <a:r>
              <a:rPr lang="en-US" sz="3000" dirty="0">
                <a:solidFill>
                  <a:schemeClr val="bg1"/>
                </a:solidFill>
                <a:latin typeface="Arial" pitchFamily="34" charset="0"/>
                <a:cs typeface="Arial" pitchFamily="34" charset="0"/>
              </a:rPr>
              <a:t> of above five hundred brethren at </a:t>
            </a:r>
            <a:r>
              <a:rPr lang="en-US" sz="3000" dirty="0" smtClean="0">
                <a:solidFill>
                  <a:schemeClr val="bg1"/>
                </a:solidFill>
                <a:latin typeface="Arial" pitchFamily="34" charset="0"/>
                <a:cs typeface="Arial" pitchFamily="34" charset="0"/>
              </a:rPr>
              <a:t>once…”</a:t>
            </a:r>
            <a:endParaRPr kumimoji="0" lang="en-US" sz="3000" i="0" u="none" strike="noStrike" kern="1200" cap="none" spc="0" normalizeH="0" baseline="0" noProof="0" dirty="0" smtClean="0">
              <a:ln>
                <a:noFill/>
              </a:ln>
              <a:solidFill>
                <a:schemeClr val="bg1"/>
              </a:solidFill>
              <a:effectLst/>
              <a:uLnTx/>
              <a:uFillTx/>
              <a:latin typeface="Arial" pitchFamily="34" charset="0"/>
              <a:cs typeface="Arial" pitchFamily="34" charset="0"/>
            </a:endParaRPr>
          </a:p>
        </p:txBody>
      </p:sp>
      <p:sp>
        <p:nvSpPr>
          <p:cNvPr id="11" name="Subtitle 3"/>
          <p:cNvSpPr txBox="1">
            <a:spLocks/>
          </p:cNvSpPr>
          <p:nvPr/>
        </p:nvSpPr>
        <p:spPr>
          <a:xfrm>
            <a:off x="1295400" y="1981200"/>
            <a:ext cx="6705600" cy="15240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rPr>
              <a:t>B. </a:t>
            </a:r>
            <a:r>
              <a:rPr kumimoji="0" lang="en-US" sz="3200" b="0" i="0" u="sng" strike="noStrike" kern="1200" cap="none" spc="0" normalizeH="0" baseline="0" noProof="0" dirty="0" smtClean="0">
                <a:ln>
                  <a:noFill/>
                </a:ln>
                <a:solidFill>
                  <a:srgbClr val="FFFF00"/>
                </a:solidFill>
                <a:effectLst/>
                <a:uLnTx/>
                <a:uFillTx/>
                <a:latin typeface="Arial Black" pitchFamily="34" charset="0"/>
                <a:ea typeface="+mn-ea"/>
                <a:cs typeface="+mn-cs"/>
              </a:rPr>
              <a:t>BELIEVE</a:t>
            </a:r>
            <a:r>
              <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rPr>
              <a:t> IN THE DEATH, </a:t>
            </a:r>
            <a:br>
              <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rPr>
            </a:br>
            <a:r>
              <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rPr>
              <a:t>    BURIAL &amp;</a:t>
            </a:r>
            <a:r>
              <a:rPr kumimoji="0" lang="en-US" sz="3200" b="0" i="0" u="none" strike="noStrike" kern="1200" cap="none" spc="0" normalizeH="0" noProof="0" dirty="0" smtClean="0">
                <a:ln>
                  <a:noFill/>
                </a:ln>
                <a:solidFill>
                  <a:srgbClr val="FFFF00"/>
                </a:solidFill>
                <a:effectLst/>
                <a:uLnTx/>
                <a:uFillTx/>
                <a:latin typeface="Arial Black" pitchFamily="34" charset="0"/>
                <a:ea typeface="+mn-ea"/>
                <a:cs typeface="+mn-cs"/>
              </a:rPr>
              <a:t> RESURRECTION </a:t>
            </a:r>
            <a:br>
              <a:rPr kumimoji="0" lang="en-US" sz="3200" b="0" i="0" u="none" strike="noStrike" kern="1200" cap="none" spc="0" normalizeH="0" noProof="0" dirty="0" smtClean="0">
                <a:ln>
                  <a:noFill/>
                </a:ln>
                <a:solidFill>
                  <a:srgbClr val="FFFF00"/>
                </a:solidFill>
                <a:effectLst/>
                <a:uLnTx/>
                <a:uFillTx/>
                <a:latin typeface="Arial Black" pitchFamily="34" charset="0"/>
                <a:ea typeface="+mn-ea"/>
                <a:cs typeface="+mn-cs"/>
              </a:rPr>
            </a:br>
            <a:r>
              <a:rPr kumimoji="0" lang="en-US" sz="3200" b="0" i="0" u="none" strike="noStrike" kern="1200" cap="none" spc="0" normalizeH="0" noProof="0" dirty="0" smtClean="0">
                <a:ln>
                  <a:noFill/>
                </a:ln>
                <a:solidFill>
                  <a:srgbClr val="FFFF00"/>
                </a:solidFill>
                <a:effectLst/>
                <a:uLnTx/>
                <a:uFillTx/>
                <a:latin typeface="Arial Black" pitchFamily="34" charset="0"/>
                <a:ea typeface="+mn-ea"/>
                <a:cs typeface="+mn-cs"/>
              </a:rPr>
              <a:t>    OF JESUS CHRIST.</a:t>
            </a:r>
            <a:endPar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ou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ox(out)">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3"/>
          <p:cNvSpPr txBox="1">
            <a:spLocks/>
          </p:cNvSpPr>
          <p:nvPr/>
        </p:nvSpPr>
        <p:spPr>
          <a:xfrm>
            <a:off x="76200" y="76200"/>
            <a:ext cx="8991600" cy="457200"/>
          </a:xfrm>
          <a:prstGeom prst="rect">
            <a:avLst/>
          </a:prstGeom>
          <a:solidFill>
            <a:schemeClr val="tx1"/>
          </a:solidFill>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t>HOW DO YOU BECOME </a:t>
            </a:r>
            <a:r>
              <a:rPr lang="en-US" sz="2800" dirty="0" smtClean="0">
                <a:solidFill>
                  <a:schemeClr val="bg1"/>
                </a:solidFill>
                <a:latin typeface="Arial Black" pitchFamily="34" charset="0"/>
              </a:rPr>
              <a:t>A TRUE CHRISTIAN?</a:t>
            </a:r>
            <a:endPar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endParaRPr>
          </a:p>
        </p:txBody>
      </p:sp>
      <p:sp>
        <p:nvSpPr>
          <p:cNvPr id="6" name="Subtitle 3"/>
          <p:cNvSpPr txBox="1">
            <a:spLocks/>
          </p:cNvSpPr>
          <p:nvPr/>
        </p:nvSpPr>
        <p:spPr>
          <a:xfrm>
            <a:off x="76200" y="609600"/>
            <a:ext cx="8991600" cy="533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A. </a:t>
            </a:r>
            <a:r>
              <a:rPr kumimoji="0" lang="en-US" sz="2700" b="0" i="0" u="sng" strike="noStrike" kern="1200" cap="none" spc="0" normalizeH="0" baseline="0" noProof="0" dirty="0" smtClean="0">
                <a:ln>
                  <a:noFill/>
                </a:ln>
                <a:solidFill>
                  <a:schemeClr val="bg1"/>
                </a:solidFill>
                <a:effectLst/>
                <a:uLnTx/>
                <a:uFillTx/>
                <a:latin typeface="Arial Black" pitchFamily="34" charset="0"/>
                <a:ea typeface="+mn-ea"/>
                <a:cs typeface="+mn-cs"/>
              </a:rPr>
              <a:t>ADMIT</a:t>
            </a: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 THAT YOU ARE A SINNER.</a:t>
            </a:r>
          </a:p>
        </p:txBody>
      </p:sp>
      <p:sp>
        <p:nvSpPr>
          <p:cNvPr id="8" name="Subtitle 3"/>
          <p:cNvSpPr txBox="1">
            <a:spLocks/>
          </p:cNvSpPr>
          <p:nvPr/>
        </p:nvSpPr>
        <p:spPr>
          <a:xfrm>
            <a:off x="76200" y="3124200"/>
            <a:ext cx="8915400" cy="1524000"/>
          </a:xfrm>
          <a:prstGeom prst="rect">
            <a:avLst/>
          </a:prstGeom>
          <a:solidFill>
            <a:schemeClr val="tx1"/>
          </a:solidFill>
        </p:spPr>
        <p:txBody>
          <a:bodyPr vert="horz" lIns="91440" tIns="45720" rIns="91440" bIns="45720" rtlCol="0">
            <a:noAutofit/>
          </a:bodyPr>
          <a:lstStyle/>
          <a:p>
            <a:r>
              <a:rPr lang="en-US" sz="3200" b="1" dirty="0" smtClean="0">
                <a:solidFill>
                  <a:schemeClr val="bg1"/>
                </a:solidFill>
              </a:rPr>
              <a:t>John 1:12  “But </a:t>
            </a:r>
            <a:r>
              <a:rPr lang="en-US" sz="3200" b="1" dirty="0">
                <a:solidFill>
                  <a:schemeClr val="bg1"/>
                </a:solidFill>
              </a:rPr>
              <a:t>as many as received </a:t>
            </a:r>
            <a:r>
              <a:rPr lang="en-US" sz="3200" b="1" dirty="0" smtClean="0">
                <a:solidFill>
                  <a:schemeClr val="bg1"/>
                </a:solidFill>
              </a:rPr>
              <a:t>HIM (JESUS), </a:t>
            </a:r>
            <a:r>
              <a:rPr lang="en-US" sz="3200" b="1" dirty="0">
                <a:solidFill>
                  <a:schemeClr val="bg1"/>
                </a:solidFill>
              </a:rPr>
              <a:t>to them gave H</a:t>
            </a:r>
            <a:r>
              <a:rPr lang="en-US" sz="3200" b="1" dirty="0" smtClean="0">
                <a:solidFill>
                  <a:schemeClr val="bg1"/>
                </a:solidFill>
              </a:rPr>
              <a:t>e </a:t>
            </a:r>
            <a:r>
              <a:rPr lang="en-US" sz="3200" b="1" dirty="0">
                <a:solidFill>
                  <a:schemeClr val="bg1"/>
                </a:solidFill>
              </a:rPr>
              <a:t>power to become the sons of God, </a:t>
            </a:r>
            <a:r>
              <a:rPr lang="en-US" sz="3200" b="1" i="1" dirty="0">
                <a:solidFill>
                  <a:schemeClr val="bg1"/>
                </a:solidFill>
              </a:rPr>
              <a:t>even to them that believe on </a:t>
            </a:r>
            <a:r>
              <a:rPr lang="en-US" sz="3200" b="1" i="1" dirty="0" smtClean="0">
                <a:solidFill>
                  <a:schemeClr val="bg1"/>
                </a:solidFill>
              </a:rPr>
              <a:t>HIS </a:t>
            </a:r>
            <a:r>
              <a:rPr lang="en-US" sz="3200" b="1" dirty="0" smtClean="0">
                <a:solidFill>
                  <a:schemeClr val="bg1"/>
                </a:solidFill>
              </a:rPr>
              <a:t>(JESUS)</a:t>
            </a:r>
            <a:r>
              <a:rPr lang="en-US" sz="3200" b="1" i="1" dirty="0" smtClean="0">
                <a:solidFill>
                  <a:schemeClr val="bg1"/>
                </a:solidFill>
              </a:rPr>
              <a:t> name:”</a:t>
            </a:r>
            <a:endParaRPr kumimoji="0" lang="en-US" sz="3000" b="1" i="0" strike="noStrike" kern="1200" cap="none" spc="0" normalizeH="0" baseline="0" noProof="0" dirty="0" smtClean="0">
              <a:ln>
                <a:noFill/>
              </a:ln>
              <a:solidFill>
                <a:schemeClr val="bg1"/>
              </a:solidFill>
              <a:effectLst/>
              <a:uLnTx/>
              <a:uFillTx/>
              <a:latin typeface="Arial" pitchFamily="34" charset="0"/>
              <a:cs typeface="Arial" pitchFamily="34" charset="0"/>
            </a:endParaRPr>
          </a:p>
        </p:txBody>
      </p:sp>
      <p:sp>
        <p:nvSpPr>
          <p:cNvPr id="11" name="Subtitle 3"/>
          <p:cNvSpPr txBox="1">
            <a:spLocks/>
          </p:cNvSpPr>
          <p:nvPr/>
        </p:nvSpPr>
        <p:spPr>
          <a:xfrm>
            <a:off x="76200" y="1143000"/>
            <a:ext cx="8991600" cy="914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B. </a:t>
            </a:r>
            <a:r>
              <a:rPr kumimoji="0" lang="en-US" sz="2700" b="0" i="0" u="sng" strike="noStrike" kern="1200" cap="none" spc="0" normalizeH="0" baseline="0" noProof="0" dirty="0" smtClean="0">
                <a:ln>
                  <a:noFill/>
                </a:ln>
                <a:solidFill>
                  <a:schemeClr val="bg1"/>
                </a:solidFill>
                <a:effectLst/>
                <a:uLnTx/>
                <a:uFillTx/>
                <a:latin typeface="Arial Black" pitchFamily="34" charset="0"/>
                <a:ea typeface="+mn-ea"/>
                <a:cs typeface="+mn-cs"/>
              </a:rPr>
              <a:t>BELIEVE</a:t>
            </a: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 IN THE DEATH, BURIAL &amp;</a:t>
            </a:r>
            <a: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t> </a:t>
            </a:r>
            <a:b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br>
            <a: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t>    RESURRECTION OF JESUS CHRIST.</a:t>
            </a:r>
            <a:endPar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endParaRPr>
          </a:p>
        </p:txBody>
      </p:sp>
      <p:sp>
        <p:nvSpPr>
          <p:cNvPr id="7" name="Subtitle 3"/>
          <p:cNvSpPr txBox="1">
            <a:spLocks/>
          </p:cNvSpPr>
          <p:nvPr/>
        </p:nvSpPr>
        <p:spPr>
          <a:xfrm>
            <a:off x="76200" y="2133600"/>
            <a:ext cx="8991600" cy="914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2700" dirty="0">
                <a:solidFill>
                  <a:srgbClr val="FFFF00"/>
                </a:solidFill>
                <a:latin typeface="Arial Black" pitchFamily="34" charset="0"/>
              </a:rPr>
              <a:t>C</a:t>
            </a:r>
            <a:r>
              <a:rPr kumimoji="0" lang="en-US" sz="2700" b="0" i="0" u="none" strike="noStrike" kern="1200" cap="none" spc="0" normalizeH="0" baseline="0" noProof="0" dirty="0" smtClean="0">
                <a:ln>
                  <a:noFill/>
                </a:ln>
                <a:solidFill>
                  <a:srgbClr val="FFFF00"/>
                </a:solidFill>
                <a:effectLst/>
                <a:uLnTx/>
                <a:uFillTx/>
                <a:latin typeface="Arial Black" pitchFamily="34" charset="0"/>
                <a:ea typeface="+mn-ea"/>
                <a:cs typeface="+mn-cs"/>
              </a:rPr>
              <a:t>. </a:t>
            </a:r>
            <a:r>
              <a:rPr kumimoji="0" lang="en-US" sz="2700" b="0" i="0" u="sng" strike="noStrike" kern="1200" cap="none" spc="0" normalizeH="0" baseline="0" noProof="0" dirty="0" smtClean="0">
                <a:ln>
                  <a:noFill/>
                </a:ln>
                <a:solidFill>
                  <a:srgbClr val="FFFF00"/>
                </a:solidFill>
                <a:effectLst/>
                <a:uLnTx/>
                <a:uFillTx/>
                <a:latin typeface="Arial Black" pitchFamily="34" charset="0"/>
                <a:ea typeface="+mn-ea"/>
                <a:cs typeface="+mn-cs"/>
              </a:rPr>
              <a:t>ACCEPT</a:t>
            </a:r>
            <a:r>
              <a:rPr kumimoji="0" lang="en-US" sz="2700" b="0" i="0" strike="noStrike" kern="1200" cap="none" spc="0" normalizeH="0" baseline="0" noProof="0" dirty="0" smtClean="0">
                <a:ln>
                  <a:noFill/>
                </a:ln>
                <a:solidFill>
                  <a:srgbClr val="FFFF00"/>
                </a:solidFill>
                <a:effectLst/>
                <a:uLnTx/>
                <a:uFillTx/>
                <a:latin typeface="Arial Black" pitchFamily="34" charset="0"/>
                <a:ea typeface="+mn-ea"/>
                <a:cs typeface="+mn-cs"/>
              </a:rPr>
              <a:t> JESUS</a:t>
            </a:r>
            <a:r>
              <a:rPr kumimoji="0" lang="en-US" sz="2700" b="0" i="0" strike="noStrike" kern="1200" cap="none" spc="0" normalizeH="0" noProof="0" dirty="0" smtClean="0">
                <a:ln>
                  <a:noFill/>
                </a:ln>
                <a:solidFill>
                  <a:srgbClr val="FFFF00"/>
                </a:solidFill>
                <a:effectLst/>
                <a:uLnTx/>
                <a:uFillTx/>
                <a:latin typeface="Arial Black" pitchFamily="34" charset="0"/>
                <a:ea typeface="+mn-ea"/>
                <a:cs typeface="+mn-cs"/>
              </a:rPr>
              <a:t> CHRIST, PLUS NOTHING, MINUS NOTHING INTO YOUR HEART BY FAITH</a:t>
            </a:r>
            <a:endParaRPr kumimoji="0" lang="en-US" sz="2700" b="0" i="0" u="none" strike="noStrike" kern="1200" cap="none" spc="0" normalizeH="0" baseline="0" noProof="0" dirty="0" smtClean="0">
              <a:ln>
                <a:noFill/>
              </a:ln>
              <a:solidFill>
                <a:srgbClr val="FFFF00"/>
              </a:solidFill>
              <a:effectLst/>
              <a:uLnTx/>
              <a:uFillTx/>
              <a:latin typeface="Arial Black" pitchFamily="34" charset="0"/>
              <a:ea typeface="+mn-ea"/>
              <a:cs typeface="+mn-cs"/>
            </a:endParaRPr>
          </a:p>
        </p:txBody>
      </p:sp>
      <p:sp>
        <p:nvSpPr>
          <p:cNvPr id="9" name="Subtitle 3"/>
          <p:cNvSpPr txBox="1">
            <a:spLocks/>
          </p:cNvSpPr>
          <p:nvPr/>
        </p:nvSpPr>
        <p:spPr>
          <a:xfrm>
            <a:off x="76200" y="4724400"/>
            <a:ext cx="8915400" cy="1981200"/>
          </a:xfrm>
          <a:prstGeom prst="rect">
            <a:avLst/>
          </a:prstGeom>
          <a:solidFill>
            <a:schemeClr val="tx1"/>
          </a:solidFill>
        </p:spPr>
        <p:txBody>
          <a:bodyPr vert="horz" lIns="91440" tIns="45720" rIns="91440" bIns="45720" rtlCol="0">
            <a:noAutofit/>
          </a:bodyPr>
          <a:lstStyle/>
          <a:p>
            <a:r>
              <a:rPr lang="en-US" sz="3200" b="1" dirty="0" smtClean="0">
                <a:solidFill>
                  <a:schemeClr val="bg1"/>
                </a:solidFill>
              </a:rPr>
              <a:t>Rev. 3:20  “Behold</a:t>
            </a:r>
            <a:r>
              <a:rPr lang="en-US" sz="3200" b="1" dirty="0">
                <a:solidFill>
                  <a:schemeClr val="bg1"/>
                </a:solidFill>
              </a:rPr>
              <a:t>, I </a:t>
            </a:r>
            <a:r>
              <a:rPr lang="en-US" sz="3200" b="1" dirty="0" smtClean="0">
                <a:solidFill>
                  <a:schemeClr val="bg1"/>
                </a:solidFill>
              </a:rPr>
              <a:t>(JESUS)</a:t>
            </a:r>
            <a:r>
              <a:rPr lang="en-US" sz="3200" b="1" i="1" dirty="0" smtClean="0">
                <a:solidFill>
                  <a:schemeClr val="bg1"/>
                </a:solidFill>
              </a:rPr>
              <a:t> </a:t>
            </a:r>
            <a:r>
              <a:rPr lang="en-US" sz="3200" b="1" dirty="0" smtClean="0">
                <a:solidFill>
                  <a:schemeClr val="bg1"/>
                </a:solidFill>
              </a:rPr>
              <a:t>stand </a:t>
            </a:r>
            <a:r>
              <a:rPr lang="en-US" sz="3200" b="1" dirty="0">
                <a:solidFill>
                  <a:schemeClr val="bg1"/>
                </a:solidFill>
              </a:rPr>
              <a:t>at the door, and knock: if any man hear my voice, and open the door, I </a:t>
            </a:r>
            <a:r>
              <a:rPr lang="en-US" sz="3200" b="1" dirty="0" smtClean="0">
                <a:solidFill>
                  <a:schemeClr val="bg1"/>
                </a:solidFill>
              </a:rPr>
              <a:t>(JESUS)</a:t>
            </a:r>
            <a:r>
              <a:rPr lang="en-US" sz="3200" b="1" i="1" dirty="0" smtClean="0">
                <a:solidFill>
                  <a:schemeClr val="bg1"/>
                </a:solidFill>
              </a:rPr>
              <a:t> </a:t>
            </a:r>
            <a:r>
              <a:rPr lang="en-US" sz="3200" b="1" dirty="0" smtClean="0">
                <a:solidFill>
                  <a:schemeClr val="bg1"/>
                </a:solidFill>
              </a:rPr>
              <a:t>will </a:t>
            </a:r>
            <a:r>
              <a:rPr lang="en-US" sz="3200" b="1" dirty="0">
                <a:solidFill>
                  <a:schemeClr val="bg1"/>
                </a:solidFill>
              </a:rPr>
              <a:t>come in to him, and will sup with him, and he with me</a:t>
            </a:r>
            <a:r>
              <a:rPr lang="en-US" sz="3200" b="1" dirty="0" smtClean="0">
                <a:solidFill>
                  <a:schemeClr val="bg1"/>
                </a:solidFill>
              </a:rPr>
              <a:t>.</a:t>
            </a:r>
            <a:r>
              <a:rPr lang="en-US" sz="3200" b="1" i="1" dirty="0" smtClean="0">
                <a:solidFill>
                  <a:schemeClr val="bg1"/>
                </a:solidFill>
              </a:rPr>
              <a:t>”</a:t>
            </a:r>
            <a:endParaRPr 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ou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ox(out)">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32"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ox(out)">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1" grpId="0" animBg="1"/>
      <p:bldP spid="7"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txBox="1">
            <a:spLocks/>
          </p:cNvSpPr>
          <p:nvPr/>
        </p:nvSpPr>
        <p:spPr>
          <a:xfrm>
            <a:off x="76200" y="1066800"/>
            <a:ext cx="8991600" cy="533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A. </a:t>
            </a:r>
            <a:r>
              <a:rPr kumimoji="0" lang="en-US" sz="2700" b="0" i="0" u="sng" strike="noStrike" kern="1200" cap="none" spc="0" normalizeH="0" baseline="0" noProof="0" dirty="0" smtClean="0">
                <a:ln>
                  <a:noFill/>
                </a:ln>
                <a:solidFill>
                  <a:schemeClr val="bg1"/>
                </a:solidFill>
                <a:effectLst/>
                <a:uLnTx/>
                <a:uFillTx/>
                <a:latin typeface="Arial Black" pitchFamily="34" charset="0"/>
                <a:ea typeface="+mn-ea"/>
                <a:cs typeface="+mn-cs"/>
              </a:rPr>
              <a:t>ADMIT</a:t>
            </a: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 THAT YOU ARE A SINNER.</a:t>
            </a:r>
          </a:p>
        </p:txBody>
      </p:sp>
      <p:sp>
        <p:nvSpPr>
          <p:cNvPr id="11" name="Subtitle 3"/>
          <p:cNvSpPr txBox="1">
            <a:spLocks/>
          </p:cNvSpPr>
          <p:nvPr/>
        </p:nvSpPr>
        <p:spPr>
          <a:xfrm>
            <a:off x="76200" y="1676400"/>
            <a:ext cx="8991600" cy="1295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B. </a:t>
            </a:r>
            <a:r>
              <a:rPr kumimoji="0" lang="en-US" sz="2700" b="0" i="0" u="sng" strike="noStrike" kern="1200" cap="none" spc="0" normalizeH="0" baseline="0" noProof="0" dirty="0" smtClean="0">
                <a:ln>
                  <a:noFill/>
                </a:ln>
                <a:solidFill>
                  <a:schemeClr val="bg1"/>
                </a:solidFill>
                <a:effectLst/>
                <a:uLnTx/>
                <a:uFillTx/>
                <a:latin typeface="Arial Black" pitchFamily="34" charset="0"/>
                <a:ea typeface="+mn-ea"/>
                <a:cs typeface="+mn-cs"/>
              </a:rPr>
              <a:t>BELIEVE</a:t>
            </a: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 IN THE DEATH, BURIAL &amp;</a:t>
            </a:r>
            <a: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t> </a:t>
            </a:r>
            <a:b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br>
            <a: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t>    RESURRECTION OF JESUS CHRIST.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noProof="0" dirty="0" smtClean="0">
                <a:ln>
                  <a:noFill/>
                </a:ln>
                <a:solidFill>
                  <a:srgbClr val="FFFF00"/>
                </a:solidFill>
                <a:effectLst/>
                <a:uLnTx/>
                <a:uFillTx/>
                <a:latin typeface="Arial Black" pitchFamily="34" charset="0"/>
                <a:ea typeface="+mn-ea"/>
                <a:cs typeface="+mn-cs"/>
              </a:rPr>
              <a:t>(IT WAS A PHYSICAL, BODLY RESURRECTION.)</a:t>
            </a:r>
            <a:endParaRPr kumimoji="0" lang="en-US" sz="2400" b="0" i="0" u="none" strike="noStrike" kern="1200" cap="none" spc="0" normalizeH="0" baseline="0" noProof="0" dirty="0" smtClean="0">
              <a:ln>
                <a:noFill/>
              </a:ln>
              <a:solidFill>
                <a:srgbClr val="FFFF00"/>
              </a:solidFill>
              <a:effectLst/>
              <a:uLnTx/>
              <a:uFillTx/>
              <a:latin typeface="Arial Black" pitchFamily="34" charset="0"/>
              <a:ea typeface="+mn-ea"/>
              <a:cs typeface="+mn-cs"/>
            </a:endParaRPr>
          </a:p>
        </p:txBody>
      </p:sp>
      <p:sp>
        <p:nvSpPr>
          <p:cNvPr id="7" name="Subtitle 3"/>
          <p:cNvSpPr txBox="1">
            <a:spLocks/>
          </p:cNvSpPr>
          <p:nvPr/>
        </p:nvSpPr>
        <p:spPr>
          <a:xfrm>
            <a:off x="76200" y="3048000"/>
            <a:ext cx="8991600" cy="914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2700" dirty="0">
                <a:solidFill>
                  <a:schemeClr val="bg1"/>
                </a:solidFill>
                <a:latin typeface="Arial Black" pitchFamily="34" charset="0"/>
              </a:rPr>
              <a:t>C</a:t>
            </a: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 </a:t>
            </a:r>
            <a:r>
              <a:rPr kumimoji="0" lang="en-US" sz="2700" b="0" i="0" u="sng" strike="noStrike" kern="1200" cap="none" spc="0" normalizeH="0" baseline="0" noProof="0" dirty="0" smtClean="0">
                <a:ln>
                  <a:noFill/>
                </a:ln>
                <a:solidFill>
                  <a:schemeClr val="bg1"/>
                </a:solidFill>
                <a:effectLst/>
                <a:uLnTx/>
                <a:uFillTx/>
                <a:latin typeface="Arial Black" pitchFamily="34" charset="0"/>
                <a:ea typeface="+mn-ea"/>
                <a:cs typeface="+mn-cs"/>
              </a:rPr>
              <a:t>ACCEPT</a:t>
            </a:r>
            <a:r>
              <a:rPr kumimoji="0" lang="en-US" sz="2700" b="0" i="0" strike="noStrike" kern="1200" cap="none" spc="0" normalizeH="0" baseline="0" noProof="0" dirty="0" smtClean="0">
                <a:ln>
                  <a:noFill/>
                </a:ln>
                <a:solidFill>
                  <a:schemeClr val="bg1"/>
                </a:solidFill>
                <a:effectLst/>
                <a:uLnTx/>
                <a:uFillTx/>
                <a:latin typeface="Arial Black" pitchFamily="34" charset="0"/>
                <a:ea typeface="+mn-ea"/>
                <a:cs typeface="+mn-cs"/>
              </a:rPr>
              <a:t> JESUS</a:t>
            </a:r>
            <a:r>
              <a:rPr kumimoji="0" lang="en-US" sz="2700" b="0" i="0" strike="noStrike" kern="1200" cap="none" spc="0" normalizeH="0" noProof="0" dirty="0" smtClean="0">
                <a:ln>
                  <a:noFill/>
                </a:ln>
                <a:solidFill>
                  <a:schemeClr val="bg1"/>
                </a:solidFill>
                <a:effectLst/>
                <a:uLnTx/>
                <a:uFillTx/>
                <a:latin typeface="Arial Black" pitchFamily="34" charset="0"/>
                <a:ea typeface="+mn-ea"/>
                <a:cs typeface="+mn-cs"/>
              </a:rPr>
              <a:t> CHRIST, PLUS NOTHING, MINUS NOTHING INTO YOUR HEART BY FAITH</a:t>
            </a:r>
            <a:endPar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endParaRPr>
          </a:p>
        </p:txBody>
      </p:sp>
      <p:sp>
        <p:nvSpPr>
          <p:cNvPr id="9" name="Subtitle 3"/>
          <p:cNvSpPr txBox="1">
            <a:spLocks/>
          </p:cNvSpPr>
          <p:nvPr/>
        </p:nvSpPr>
        <p:spPr>
          <a:xfrm>
            <a:off x="152400" y="4038600"/>
            <a:ext cx="8915400" cy="1981200"/>
          </a:xfrm>
          <a:prstGeom prst="rect">
            <a:avLst/>
          </a:prstGeom>
          <a:solidFill>
            <a:schemeClr val="tx1"/>
          </a:solidFill>
        </p:spPr>
        <p:txBody>
          <a:bodyPr vert="horz" lIns="91440" tIns="45720" rIns="91440" bIns="45720" rtlCol="0">
            <a:noAutofit/>
          </a:bodyPr>
          <a:lstStyle/>
          <a:p>
            <a:r>
              <a:rPr lang="en-US" sz="3200" b="1" dirty="0" smtClean="0">
                <a:solidFill>
                  <a:schemeClr val="bg1"/>
                </a:solidFill>
              </a:rPr>
              <a:t>IF YOU LEAVE OUT ANY ONE OF THESE 3 INGREDIENTS; </a:t>
            </a:r>
            <a:r>
              <a:rPr lang="en-US" sz="3200" b="1" u="sng" dirty="0" smtClean="0">
                <a:solidFill>
                  <a:schemeClr val="bg1"/>
                </a:solidFill>
              </a:rPr>
              <a:t>YOU WILL NOT BECOME A TRUE CHRISTIAN</a:t>
            </a:r>
            <a:r>
              <a:rPr lang="en-US" sz="3200" b="1" dirty="0" smtClean="0">
                <a:solidFill>
                  <a:schemeClr val="bg1"/>
                </a:solidFill>
              </a:rPr>
              <a:t>, AND YOU WILL NOT HAVE ETERNAL LIFE AND GO TO HEAVEN WHEN YOU DIE.</a:t>
            </a:r>
            <a:endParaRPr lang="en-US" sz="3200" b="1" dirty="0">
              <a:solidFill>
                <a:schemeClr val="bg1"/>
              </a:solidFill>
            </a:endParaRPr>
          </a:p>
        </p:txBody>
      </p:sp>
      <p:sp>
        <p:nvSpPr>
          <p:cNvPr id="10" name="Subtitle 3"/>
          <p:cNvSpPr txBox="1">
            <a:spLocks/>
          </p:cNvSpPr>
          <p:nvPr/>
        </p:nvSpPr>
        <p:spPr>
          <a:xfrm>
            <a:off x="76200" y="76200"/>
            <a:ext cx="8991600" cy="914400"/>
          </a:xfrm>
          <a:prstGeom prst="rect">
            <a:avLst/>
          </a:prstGeom>
          <a:solidFill>
            <a:schemeClr val="tx1"/>
          </a:solidFill>
        </p:spPr>
        <p:txBody>
          <a:bodyPr vert="horz" lIns="91440" tIns="45720" rIns="91440" bIns="45720" rtlCol="0">
            <a:noAutofit/>
          </a:bodyPr>
          <a:lstStyle/>
          <a:p>
            <a:pPr lvl="0" algn="ctr">
              <a:spcBef>
                <a:spcPct val="20000"/>
              </a:spcBef>
            </a:pPr>
            <a: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t>THESE</a:t>
            </a:r>
            <a:r>
              <a:rPr kumimoji="0" lang="en-US" sz="2800" b="0" i="0" u="none" strike="noStrike" kern="1200" cap="none" spc="0" normalizeH="0" noProof="0" dirty="0" smtClean="0">
                <a:ln>
                  <a:noFill/>
                </a:ln>
                <a:solidFill>
                  <a:schemeClr val="bg1"/>
                </a:solidFill>
                <a:effectLst/>
                <a:uLnTx/>
                <a:uFillTx/>
                <a:latin typeface="Arial Black" pitchFamily="34" charset="0"/>
                <a:ea typeface="+mn-ea"/>
                <a:cs typeface="+mn-cs"/>
              </a:rPr>
              <a:t> ARE </a:t>
            </a:r>
            <a:r>
              <a:rPr kumimoji="0" lang="en-US" sz="2800" b="0" i="0" u="sng" strike="noStrike" kern="1200" cap="none" spc="0" normalizeH="0" noProof="0" dirty="0" smtClean="0">
                <a:ln>
                  <a:noFill/>
                </a:ln>
                <a:solidFill>
                  <a:schemeClr val="bg1"/>
                </a:solidFill>
                <a:effectLst/>
                <a:uLnTx/>
                <a:uFillTx/>
                <a:latin typeface="Arial Black" pitchFamily="34" charset="0"/>
                <a:ea typeface="+mn-ea"/>
                <a:cs typeface="+mn-cs"/>
              </a:rPr>
              <a:t>THE 3 RIGHT </a:t>
            </a:r>
            <a:r>
              <a:rPr lang="en-US" sz="2800" u="sng" dirty="0" smtClean="0">
                <a:solidFill>
                  <a:schemeClr val="bg1"/>
                </a:solidFill>
                <a:latin typeface="Arial Black" pitchFamily="34" charset="0"/>
              </a:rPr>
              <a:t>INGREDIENTS</a:t>
            </a:r>
            <a:r>
              <a:rPr lang="en-US" sz="2800" dirty="0" smtClean="0">
                <a:solidFill>
                  <a:schemeClr val="bg1"/>
                </a:solidFill>
                <a:latin typeface="Arial Black" pitchFamily="34" charset="0"/>
              </a:rPr>
              <a:t> IN </a:t>
            </a:r>
            <a: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t>BECOMEING </a:t>
            </a:r>
            <a:r>
              <a:rPr lang="en-US" sz="2800" dirty="0" smtClean="0">
                <a:solidFill>
                  <a:schemeClr val="bg1"/>
                </a:solidFill>
                <a:latin typeface="Arial Black" pitchFamily="34" charset="0"/>
              </a:rPr>
              <a:t>A TRUE CHRISTIAN.</a:t>
            </a:r>
            <a:endPar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ou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ou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ox(out)">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txBox="1">
            <a:spLocks/>
          </p:cNvSpPr>
          <p:nvPr/>
        </p:nvSpPr>
        <p:spPr>
          <a:xfrm>
            <a:off x="76200" y="609600"/>
            <a:ext cx="8991600" cy="533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A. </a:t>
            </a:r>
            <a:r>
              <a:rPr kumimoji="0" lang="en-US" sz="2700" b="0" i="0" u="sng" strike="noStrike" kern="1200" cap="none" spc="0" normalizeH="0" baseline="0" noProof="0" dirty="0" smtClean="0">
                <a:ln>
                  <a:noFill/>
                </a:ln>
                <a:solidFill>
                  <a:schemeClr val="bg1"/>
                </a:solidFill>
                <a:effectLst/>
                <a:uLnTx/>
                <a:uFillTx/>
                <a:latin typeface="Arial Black" pitchFamily="34" charset="0"/>
                <a:ea typeface="+mn-ea"/>
                <a:cs typeface="+mn-cs"/>
              </a:rPr>
              <a:t>ADMIT</a:t>
            </a: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 THAT YOU ARE A SINNER.</a:t>
            </a:r>
          </a:p>
        </p:txBody>
      </p:sp>
      <p:sp>
        <p:nvSpPr>
          <p:cNvPr id="11" name="Subtitle 3"/>
          <p:cNvSpPr txBox="1">
            <a:spLocks/>
          </p:cNvSpPr>
          <p:nvPr/>
        </p:nvSpPr>
        <p:spPr>
          <a:xfrm>
            <a:off x="76200" y="1219200"/>
            <a:ext cx="8991600" cy="1295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B. </a:t>
            </a:r>
            <a:r>
              <a:rPr kumimoji="0" lang="en-US" sz="2700" b="0" i="0" u="sng" strike="noStrike" kern="1200" cap="none" spc="0" normalizeH="0" baseline="0" noProof="0" dirty="0" smtClean="0">
                <a:ln>
                  <a:noFill/>
                </a:ln>
                <a:solidFill>
                  <a:schemeClr val="bg1"/>
                </a:solidFill>
                <a:effectLst/>
                <a:uLnTx/>
                <a:uFillTx/>
                <a:latin typeface="Arial Black" pitchFamily="34" charset="0"/>
                <a:ea typeface="+mn-ea"/>
                <a:cs typeface="+mn-cs"/>
              </a:rPr>
              <a:t>BELIEVE</a:t>
            </a: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 IN THE DEATH, BURIAL &amp;</a:t>
            </a:r>
            <a: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t> </a:t>
            </a:r>
            <a:b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br>
            <a:r>
              <a:rPr kumimoji="0" lang="en-US" sz="2700" b="0" i="0" u="none" strike="noStrike" kern="1200" cap="none" spc="0" normalizeH="0" noProof="0" dirty="0" smtClean="0">
                <a:ln>
                  <a:noFill/>
                </a:ln>
                <a:solidFill>
                  <a:schemeClr val="bg1"/>
                </a:solidFill>
                <a:effectLst/>
                <a:uLnTx/>
                <a:uFillTx/>
                <a:latin typeface="Arial Black" pitchFamily="34" charset="0"/>
                <a:ea typeface="+mn-ea"/>
                <a:cs typeface="+mn-cs"/>
              </a:rPr>
              <a:t>    RESURRECTION OF JESUS CHRIST.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noProof="0" dirty="0" smtClean="0">
                <a:ln>
                  <a:noFill/>
                </a:ln>
                <a:solidFill>
                  <a:srgbClr val="FFFF00"/>
                </a:solidFill>
                <a:effectLst/>
                <a:uLnTx/>
                <a:uFillTx/>
                <a:latin typeface="Arial Black" pitchFamily="34" charset="0"/>
                <a:ea typeface="+mn-ea"/>
                <a:cs typeface="+mn-cs"/>
              </a:rPr>
              <a:t>(A PHYSICAL, BODLY RESURRECTION.)</a:t>
            </a:r>
            <a:endParaRPr kumimoji="0" lang="en-US" sz="2400" b="0" i="0" u="none" strike="noStrike" kern="1200" cap="none" spc="0" normalizeH="0" baseline="0" noProof="0" dirty="0" smtClean="0">
              <a:ln>
                <a:noFill/>
              </a:ln>
              <a:solidFill>
                <a:srgbClr val="FFFF00"/>
              </a:solidFill>
              <a:effectLst/>
              <a:uLnTx/>
              <a:uFillTx/>
              <a:latin typeface="Arial Black" pitchFamily="34" charset="0"/>
              <a:ea typeface="+mn-ea"/>
              <a:cs typeface="+mn-cs"/>
            </a:endParaRPr>
          </a:p>
        </p:txBody>
      </p:sp>
      <p:sp>
        <p:nvSpPr>
          <p:cNvPr id="7" name="Subtitle 3"/>
          <p:cNvSpPr txBox="1">
            <a:spLocks/>
          </p:cNvSpPr>
          <p:nvPr/>
        </p:nvSpPr>
        <p:spPr>
          <a:xfrm>
            <a:off x="76200" y="2590800"/>
            <a:ext cx="8991600" cy="914400"/>
          </a:xfrm>
          <a:prstGeom prst="rect">
            <a:avLst/>
          </a:prstGeom>
          <a:solidFill>
            <a:schemeClr val="tx2">
              <a:lumMod val="75000"/>
            </a:schemeClr>
          </a:solid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2700" dirty="0">
                <a:solidFill>
                  <a:schemeClr val="bg1"/>
                </a:solidFill>
                <a:latin typeface="Arial Black" pitchFamily="34" charset="0"/>
              </a:rPr>
              <a:t>C</a:t>
            </a:r>
            <a:r>
              <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rPr>
              <a:t>. </a:t>
            </a:r>
            <a:r>
              <a:rPr kumimoji="0" lang="en-US" sz="2700" b="0" i="0" u="sng" strike="noStrike" kern="1200" cap="none" spc="0" normalizeH="0" baseline="0" noProof="0" dirty="0" smtClean="0">
                <a:ln>
                  <a:noFill/>
                </a:ln>
                <a:solidFill>
                  <a:schemeClr val="bg1"/>
                </a:solidFill>
                <a:effectLst/>
                <a:uLnTx/>
                <a:uFillTx/>
                <a:latin typeface="Arial Black" pitchFamily="34" charset="0"/>
                <a:ea typeface="+mn-ea"/>
                <a:cs typeface="+mn-cs"/>
              </a:rPr>
              <a:t>ACCEPT</a:t>
            </a:r>
            <a:r>
              <a:rPr kumimoji="0" lang="en-US" sz="2700" b="0" i="0" strike="noStrike" kern="1200" cap="none" spc="0" normalizeH="0" baseline="0" noProof="0" dirty="0" smtClean="0">
                <a:ln>
                  <a:noFill/>
                </a:ln>
                <a:solidFill>
                  <a:schemeClr val="bg1"/>
                </a:solidFill>
                <a:effectLst/>
                <a:uLnTx/>
                <a:uFillTx/>
                <a:latin typeface="Arial Black" pitchFamily="34" charset="0"/>
                <a:ea typeface="+mn-ea"/>
                <a:cs typeface="+mn-cs"/>
              </a:rPr>
              <a:t> JESUS</a:t>
            </a:r>
            <a:r>
              <a:rPr kumimoji="0" lang="en-US" sz="2700" b="0" i="0" strike="noStrike" kern="1200" cap="none" spc="0" normalizeH="0" noProof="0" dirty="0" smtClean="0">
                <a:ln>
                  <a:noFill/>
                </a:ln>
                <a:solidFill>
                  <a:schemeClr val="bg1"/>
                </a:solidFill>
                <a:effectLst/>
                <a:uLnTx/>
                <a:uFillTx/>
                <a:latin typeface="Arial Black" pitchFamily="34" charset="0"/>
                <a:ea typeface="+mn-ea"/>
                <a:cs typeface="+mn-cs"/>
              </a:rPr>
              <a:t> CHRIST, PLUS NOTHING, MINUS NOTHING INTO YOUR HEART BY FAITH</a:t>
            </a:r>
            <a:endParaRPr kumimoji="0" lang="en-US" sz="2700" b="0" i="0" u="none" strike="noStrike" kern="1200" cap="none" spc="0" normalizeH="0" baseline="0" noProof="0" dirty="0" smtClean="0">
              <a:ln>
                <a:noFill/>
              </a:ln>
              <a:solidFill>
                <a:schemeClr val="bg1"/>
              </a:solidFill>
              <a:effectLst/>
              <a:uLnTx/>
              <a:uFillTx/>
              <a:latin typeface="Arial Black" pitchFamily="34" charset="0"/>
              <a:ea typeface="+mn-ea"/>
              <a:cs typeface="+mn-cs"/>
            </a:endParaRPr>
          </a:p>
        </p:txBody>
      </p:sp>
      <p:sp>
        <p:nvSpPr>
          <p:cNvPr id="9" name="Subtitle 3"/>
          <p:cNvSpPr txBox="1">
            <a:spLocks/>
          </p:cNvSpPr>
          <p:nvPr/>
        </p:nvSpPr>
        <p:spPr>
          <a:xfrm>
            <a:off x="152400" y="3581400"/>
            <a:ext cx="8915400" cy="533400"/>
          </a:xfrm>
          <a:prstGeom prst="rect">
            <a:avLst/>
          </a:prstGeom>
          <a:solidFill>
            <a:schemeClr val="tx1"/>
          </a:solidFill>
        </p:spPr>
        <p:txBody>
          <a:bodyPr vert="horz" lIns="91440" tIns="45720" rIns="91440" bIns="45720" rtlCol="0">
            <a:noAutofit/>
          </a:bodyPr>
          <a:lstStyle/>
          <a:p>
            <a:pPr algn="ctr"/>
            <a:r>
              <a:rPr lang="en-US" sz="3200" b="1" dirty="0" smtClean="0">
                <a:solidFill>
                  <a:schemeClr val="bg1"/>
                </a:solidFill>
                <a:latin typeface="Arial Black" pitchFamily="34" charset="0"/>
              </a:rPr>
              <a:t>YOU WILL BECOME A NEW PERSON.</a:t>
            </a:r>
            <a:endParaRPr lang="en-US" sz="3200" b="1" dirty="0">
              <a:solidFill>
                <a:schemeClr val="bg1"/>
              </a:solidFill>
              <a:latin typeface="Arial Black" pitchFamily="34" charset="0"/>
            </a:endParaRPr>
          </a:p>
        </p:txBody>
      </p:sp>
      <p:sp>
        <p:nvSpPr>
          <p:cNvPr id="10" name="Subtitle 3"/>
          <p:cNvSpPr txBox="1">
            <a:spLocks/>
          </p:cNvSpPr>
          <p:nvPr/>
        </p:nvSpPr>
        <p:spPr>
          <a:xfrm>
            <a:off x="76200" y="76200"/>
            <a:ext cx="8991600" cy="457200"/>
          </a:xfrm>
          <a:prstGeom prst="rect">
            <a:avLst/>
          </a:prstGeom>
          <a:solidFill>
            <a:schemeClr val="tx1"/>
          </a:solidFill>
        </p:spPr>
        <p:txBody>
          <a:bodyPr vert="horz" lIns="91440" tIns="45720" rIns="91440" bIns="45720" rtlCol="0">
            <a:noAutofit/>
          </a:bodyPr>
          <a:lstStyle/>
          <a:p>
            <a:pPr lvl="0" algn="ctr">
              <a:spcBef>
                <a:spcPct val="20000"/>
              </a:spcBef>
            </a:pPr>
            <a:r>
              <a:rPr kumimoji="0" lang="en-US" sz="2800" b="0" i="0" u="none" strike="noStrike" kern="1200" cap="none" spc="0" normalizeH="0" baseline="0" noProof="0" dirty="0" smtClean="0">
                <a:ln>
                  <a:noFill/>
                </a:ln>
                <a:solidFill>
                  <a:schemeClr val="bg1"/>
                </a:solidFill>
                <a:effectLst/>
                <a:uLnTx/>
                <a:uFillTx/>
                <a:latin typeface="Arial Black" pitchFamily="34" charset="0"/>
                <a:ea typeface="+mn-ea"/>
                <a:cs typeface="+mn-cs"/>
              </a:rPr>
              <a:t>AFTER YOU TRULY DO THESE 3 THINGS:</a:t>
            </a:r>
          </a:p>
        </p:txBody>
      </p:sp>
      <p:sp>
        <p:nvSpPr>
          <p:cNvPr id="8" name="Subtitle 3"/>
          <p:cNvSpPr txBox="1">
            <a:spLocks/>
          </p:cNvSpPr>
          <p:nvPr/>
        </p:nvSpPr>
        <p:spPr>
          <a:xfrm>
            <a:off x="76200" y="4191000"/>
            <a:ext cx="8991600" cy="1981200"/>
          </a:xfrm>
          <a:prstGeom prst="rect">
            <a:avLst/>
          </a:prstGeom>
          <a:solidFill>
            <a:schemeClr val="tx2">
              <a:lumMod val="75000"/>
            </a:schemeClr>
          </a:solidFill>
        </p:spPr>
        <p:txBody>
          <a:bodyPr vert="horz" lIns="91440" tIns="45720" rIns="91440" bIns="45720" rtlCol="0">
            <a:noAutofit/>
          </a:bodyPr>
          <a:lstStyle/>
          <a:p>
            <a:r>
              <a:rPr lang="en-US" sz="3200" dirty="0" smtClean="0">
                <a:solidFill>
                  <a:srgbClr val="FFFF00"/>
                </a:solidFill>
                <a:latin typeface="Arial Black" pitchFamily="34" charset="0"/>
              </a:rPr>
              <a:t>2 Cor. 5:17 “Therefore </a:t>
            </a:r>
            <a:r>
              <a:rPr lang="en-US" sz="3200" dirty="0">
                <a:solidFill>
                  <a:srgbClr val="FFFF00"/>
                </a:solidFill>
                <a:latin typeface="Arial Black" pitchFamily="34" charset="0"/>
              </a:rPr>
              <a:t>if any man be in Christ, he is a new creature: old things are passed away; behold, all things are become new</a:t>
            </a:r>
            <a:r>
              <a:rPr lang="en-US" sz="3200" dirty="0" smtClean="0">
                <a:solidFill>
                  <a:srgbClr val="FFFF00"/>
                </a:solidFill>
                <a:latin typeface="Arial Black" pitchFamily="34" charset="0"/>
              </a:rPr>
              <a:t>.”</a:t>
            </a:r>
            <a:endParaRPr lang="en-US" sz="3200" dirty="0">
              <a:solidFill>
                <a:srgbClr val="FFFF00"/>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ou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ou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ox(out)">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1+#ppt_w/2"/>
                                          </p:val>
                                        </p:tav>
                                        <p:tav tm="100000">
                                          <p:val>
                                            <p:strVal val="#ppt_x"/>
                                          </p:val>
                                        </p:tav>
                                      </p:tavLst>
                                    </p:anim>
                                    <p:anim calcmode="lin" valueType="num">
                                      <p:cBhvr additive="base">
                                        <p:cTn id="35"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animBg="1"/>
      <p:bldP spid="9" grpId="0" animBg="1"/>
      <p:bldP spid="10"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dirty="0" smtClean="0">
                <a:latin typeface="Arial Black" pitchFamily="34" charset="0"/>
              </a:rPr>
              <a:t>NOW, LET’S GO BACK TO THOSE</a:t>
            </a:r>
            <a:endParaRPr lang="en-US" dirty="0">
              <a:latin typeface="Arial Black" pitchFamily="34" charset="0"/>
            </a:endParaRPr>
          </a:p>
        </p:txBody>
      </p:sp>
      <p:sp>
        <p:nvSpPr>
          <p:cNvPr id="4" name="Subtitle 2"/>
          <p:cNvSpPr txBox="1">
            <a:spLocks/>
          </p:cNvSpPr>
          <p:nvPr/>
        </p:nvSpPr>
        <p:spPr>
          <a:xfrm>
            <a:off x="990600" y="1447800"/>
            <a:ext cx="7239000" cy="987425"/>
          </a:xfrm>
          <a:prstGeom prst="rect">
            <a:avLst/>
          </a:prstGeom>
          <a:solidFill>
            <a:schemeClr val="tx1"/>
          </a:solidFill>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rPr>
              <a:t>COMMON QUESTIONS</a:t>
            </a:r>
            <a:r>
              <a:rPr kumimoji="0" lang="en-US" sz="3200" b="0" i="0" u="none" strike="noStrike" kern="1200" cap="none" spc="0" normalizeH="0" noProof="0" dirty="0" smtClean="0">
                <a:ln>
                  <a:noFill/>
                </a:ln>
                <a:solidFill>
                  <a:srgbClr val="FFFF00"/>
                </a:solidFill>
                <a:effectLst/>
                <a:uLnTx/>
                <a:uFillTx/>
                <a:latin typeface="Arial Black" pitchFamily="34" charset="0"/>
                <a:ea typeface="+mn-ea"/>
                <a:cs typeface="+mn-cs"/>
              </a:rPr>
              <a:t> WE ASK OURSELVES AT TIMES</a:t>
            </a:r>
            <a:endParaRPr kumimoji="0" lang="en-US" sz="3200" b="0" i="0" u="none" strike="noStrike" kern="1200" cap="none" spc="0" normalizeH="0" baseline="0" noProof="0" dirty="0" smtClean="0">
              <a:ln>
                <a:noFill/>
              </a:ln>
              <a:solidFill>
                <a:srgbClr val="FFFF00"/>
              </a:solidFill>
              <a:effectLst/>
              <a:uLnTx/>
              <a:uFillTx/>
              <a:latin typeface="Arial Black" pitchFamily="34" charset="0"/>
              <a:ea typeface="+mn-ea"/>
              <a:cs typeface="+mn-cs"/>
            </a:endParaRPr>
          </a:p>
        </p:txBody>
      </p:sp>
      <p:sp>
        <p:nvSpPr>
          <p:cNvPr id="5" name="Title 1"/>
          <p:cNvSpPr txBox="1">
            <a:spLocks/>
          </p:cNvSpPr>
          <p:nvPr/>
        </p:nvSpPr>
        <p:spPr>
          <a:xfrm>
            <a:off x="685800" y="2819400"/>
            <a:ext cx="7772400" cy="3276599"/>
          </a:xfrm>
          <a:prstGeom prst="rect">
            <a:avLst/>
          </a:prstGeom>
        </p:spPr>
        <p:txBody>
          <a:bodyPr vert="horz" lIns="91440" tIns="45720" rIns="91440" bIns="45720" rtlCol="0" anchor="ctr">
            <a:noAutofit/>
          </a:bodyPr>
          <a:lstStyle/>
          <a:p>
            <a:pPr algn="ctr">
              <a:spcBef>
                <a:spcPct val="0"/>
              </a:spcBef>
            </a:pPr>
            <a:r>
              <a:rPr lang="en-US" sz="3200" dirty="0" smtClean="0">
                <a:latin typeface="Arial Black" pitchFamily="34" charset="0"/>
                <a:ea typeface="+mj-ea"/>
                <a:cs typeface="+mj-cs"/>
              </a:rPr>
              <a:t>What is life?</a:t>
            </a:r>
          </a:p>
          <a:p>
            <a:pPr algn="ctr">
              <a:spcBef>
                <a:spcPct val="0"/>
              </a:spcBef>
            </a:pPr>
            <a:r>
              <a:rPr lang="en-US" sz="3200" dirty="0" smtClean="0">
                <a:latin typeface="Arial Black" pitchFamily="34" charset="0"/>
                <a:ea typeface="+mj-ea"/>
                <a:cs typeface="+mj-cs"/>
              </a:rPr>
              <a:t>Who am I?</a:t>
            </a:r>
          </a:p>
          <a:p>
            <a:pPr lvl="0" algn="ctr">
              <a:spcBef>
                <a:spcPct val="0"/>
              </a:spcBef>
            </a:pPr>
            <a:r>
              <a:rPr lang="en-US" sz="3200" dirty="0" smtClean="0">
                <a:latin typeface="Arial Black" pitchFamily="34" charset="0"/>
                <a:ea typeface="+mj-ea"/>
                <a:cs typeface="+mj-cs"/>
              </a:rPr>
              <a:t>Where did I come from?</a:t>
            </a:r>
          </a:p>
          <a:p>
            <a:pPr lvl="0" algn="ctr">
              <a:spcBef>
                <a:spcPct val="0"/>
              </a:spcBef>
            </a:pPr>
            <a:r>
              <a:rPr lang="en-US" sz="3200" dirty="0" smtClean="0">
                <a:latin typeface="Arial Black" pitchFamily="34" charset="0"/>
                <a:ea typeface="+mj-ea"/>
                <a:cs typeface="+mj-cs"/>
              </a:rPr>
              <a:t>Why am I here?</a:t>
            </a:r>
          </a:p>
          <a:p>
            <a:pPr lvl="0" algn="ctr">
              <a:spcBef>
                <a:spcPct val="0"/>
              </a:spcBef>
            </a:pPr>
            <a:r>
              <a:rPr lang="en-US" sz="3200" dirty="0" smtClean="0">
                <a:latin typeface="Arial Black" pitchFamily="34" charset="0"/>
                <a:ea typeface="+mj-ea"/>
                <a:cs typeface="+mj-cs"/>
              </a:rPr>
              <a:t>What is my purpose?</a:t>
            </a:r>
          </a:p>
          <a:p>
            <a:pPr lvl="0" algn="ctr">
              <a:spcBef>
                <a:spcPct val="0"/>
              </a:spcBef>
            </a:pPr>
            <a:r>
              <a:rPr lang="en-US" sz="3200" dirty="0" smtClean="0">
                <a:latin typeface="Arial Black" pitchFamily="34" charset="0"/>
                <a:ea typeface="+mj-ea"/>
                <a:cs typeface="+mj-cs"/>
              </a:rPr>
              <a:t>Where am I going when I die?</a:t>
            </a:r>
          </a:p>
        </p:txBody>
      </p:sp>
      <p:sp>
        <p:nvSpPr>
          <p:cNvPr id="10" name="Right Arrow 9"/>
          <p:cNvSpPr/>
          <p:nvPr/>
        </p:nvSpPr>
        <p:spPr>
          <a:xfrm>
            <a:off x="1219200" y="495299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4">
                                            <p:bg/>
                                          </p:spTgt>
                                        </p:tgtEl>
                                        <p:attrNameLst>
                                          <p:attrName>style.visibility</p:attrName>
                                        </p:attrNameLst>
                                      </p:cBhvr>
                                      <p:to>
                                        <p:strVal val="visible"/>
                                      </p:to>
                                    </p:set>
                                    <p:animEffect transition="in" filter="fade">
                                      <p:cBhvr>
                                        <p:cTn id="10" dur="1000"/>
                                        <p:tgtEl>
                                          <p:spTgt spid="4">
                                            <p:bg/>
                                          </p:spTgt>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1" uiExpand="1" build="allAtOnce" animBg="1"/>
      <p:bldP spid="5" grpId="0"/>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533400" y="228600"/>
            <a:ext cx="81534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So, what is my, or your </a:t>
            </a:r>
            <a:r>
              <a:rPr lang="en-US" sz="4800" dirty="0" smtClean="0">
                <a:solidFill>
                  <a:srgbClr val="FFFF00"/>
                </a:solidFill>
                <a:latin typeface="Arial Black" pitchFamily="34" charset="0"/>
              </a:rPr>
              <a:t>main purpose</a:t>
            </a:r>
            <a:r>
              <a:rPr lang="en-US" sz="4800" dirty="0" smtClean="0">
                <a:solidFill>
                  <a:schemeClr val="bg1"/>
                </a:solidFill>
                <a:latin typeface="Arial Black" pitchFamily="34" charset="0"/>
              </a:rPr>
              <a:t> in life?</a:t>
            </a:r>
          </a:p>
        </p:txBody>
      </p:sp>
      <p:sp>
        <p:nvSpPr>
          <p:cNvPr id="5" name="Title 1"/>
          <p:cNvSpPr txBox="1">
            <a:spLocks/>
          </p:cNvSpPr>
          <p:nvPr/>
        </p:nvSpPr>
        <p:spPr>
          <a:xfrm>
            <a:off x="609600" y="1905001"/>
            <a:ext cx="7772400" cy="1142999"/>
          </a:xfrm>
          <a:prstGeom prst="rect">
            <a:avLst/>
          </a:prstGeom>
        </p:spPr>
        <p:txBody>
          <a:bodyPr vert="horz" lIns="91440" tIns="45720" rIns="91440" bIns="45720" rtlCol="0" anchor="ctr">
            <a:noAutofit/>
          </a:bodyPr>
          <a:lstStyle/>
          <a:p>
            <a:pPr algn="ctr">
              <a:spcBef>
                <a:spcPct val="0"/>
              </a:spcBef>
            </a:pPr>
            <a:r>
              <a:rPr lang="en-US" sz="3200" dirty="0" smtClean="0">
                <a:latin typeface="Arial Black" pitchFamily="34" charset="0"/>
                <a:ea typeface="+mj-ea"/>
                <a:cs typeface="+mj-cs"/>
              </a:rPr>
              <a:t>Ask yourself, </a:t>
            </a:r>
            <a:r>
              <a:rPr lang="en-US" sz="3200" dirty="0" smtClean="0">
                <a:solidFill>
                  <a:schemeClr val="tx2">
                    <a:lumMod val="75000"/>
                  </a:schemeClr>
                </a:solidFill>
                <a:effectLst>
                  <a:outerShdw blurRad="38100" dist="38100" dir="2700000" algn="tl">
                    <a:srgbClr val="000000">
                      <a:alpha val="43137"/>
                    </a:srgbClr>
                  </a:outerShdw>
                </a:effectLst>
                <a:latin typeface="Arial Black" pitchFamily="34" charset="0"/>
                <a:ea typeface="+mj-ea"/>
                <a:cs typeface="+mj-cs"/>
              </a:rPr>
              <a:t>“WHAT IS </a:t>
            </a:r>
            <a:r>
              <a:rPr lang="en-US" sz="3200" u="sng" dirty="0" smtClean="0">
                <a:solidFill>
                  <a:schemeClr val="tx2">
                    <a:lumMod val="75000"/>
                  </a:schemeClr>
                </a:solidFill>
                <a:effectLst>
                  <a:outerShdw blurRad="38100" dist="38100" dir="2700000" algn="tl">
                    <a:srgbClr val="000000">
                      <a:alpha val="43137"/>
                    </a:srgbClr>
                  </a:outerShdw>
                </a:effectLst>
                <a:latin typeface="Arial Black" pitchFamily="34" charset="0"/>
                <a:ea typeface="+mj-ea"/>
                <a:cs typeface="+mj-cs"/>
              </a:rPr>
              <a:t>MY MAIN</a:t>
            </a:r>
            <a:r>
              <a:rPr lang="en-US" sz="3200" dirty="0" smtClean="0">
                <a:solidFill>
                  <a:schemeClr val="tx2">
                    <a:lumMod val="75000"/>
                  </a:schemeClr>
                </a:solidFill>
                <a:effectLst>
                  <a:outerShdw blurRad="38100" dist="38100" dir="2700000" algn="tl">
                    <a:srgbClr val="000000">
                      <a:alpha val="43137"/>
                    </a:srgbClr>
                  </a:outerShdw>
                </a:effectLst>
                <a:latin typeface="Arial Black" pitchFamily="34" charset="0"/>
                <a:ea typeface="+mj-ea"/>
                <a:cs typeface="+mj-cs"/>
              </a:rPr>
              <a:t>, FORMOST PURPOSE IN MY LIFE?”</a:t>
            </a:r>
          </a:p>
        </p:txBody>
      </p:sp>
      <p:sp>
        <p:nvSpPr>
          <p:cNvPr id="6" name="Rectangle 5"/>
          <p:cNvSpPr/>
          <p:nvPr/>
        </p:nvSpPr>
        <p:spPr>
          <a:xfrm>
            <a:off x="838200" y="3048000"/>
            <a:ext cx="6934200" cy="1077218"/>
          </a:xfrm>
          <a:prstGeom prst="rect">
            <a:avLst/>
          </a:prstGeom>
          <a:solidFill>
            <a:srgbClr val="C00000"/>
          </a:solidFill>
        </p:spPr>
        <p:txBody>
          <a:bodyPr wrap="square">
            <a:spAutoFit/>
          </a:bodyPr>
          <a:lstStyle/>
          <a:p>
            <a:r>
              <a:rPr lang="en-US" sz="3200" b="1" dirty="0" smtClean="0">
                <a:solidFill>
                  <a:schemeClr val="bg1"/>
                </a:solidFill>
              </a:rPr>
              <a:t>Example: The obituary said, “Mr. Allan dedicated his life selling used cars.”</a:t>
            </a:r>
            <a:endParaRPr lang="en-US" sz="3200" b="1" dirty="0">
              <a:solidFill>
                <a:schemeClr val="bg1"/>
              </a:solidFill>
            </a:endParaRPr>
          </a:p>
        </p:txBody>
      </p:sp>
      <p:sp>
        <p:nvSpPr>
          <p:cNvPr id="8" name="Rectangle 7"/>
          <p:cNvSpPr/>
          <p:nvPr/>
        </p:nvSpPr>
        <p:spPr>
          <a:xfrm>
            <a:off x="838200" y="4180582"/>
            <a:ext cx="6934200" cy="1077218"/>
          </a:xfrm>
          <a:prstGeom prst="rect">
            <a:avLst/>
          </a:prstGeom>
          <a:solidFill>
            <a:srgbClr val="C00000"/>
          </a:solidFill>
        </p:spPr>
        <p:txBody>
          <a:bodyPr wrap="square">
            <a:spAutoFit/>
          </a:bodyPr>
          <a:lstStyle/>
          <a:p>
            <a:r>
              <a:rPr lang="en-US" sz="3200" b="1" dirty="0" smtClean="0">
                <a:solidFill>
                  <a:schemeClr val="bg1"/>
                </a:solidFill>
              </a:rPr>
              <a:t>A widow said: “Jim died doing what he loved to do most, playing golf.”</a:t>
            </a:r>
            <a:endParaRPr lang="en-US" sz="3200" b="1" dirty="0">
              <a:solidFill>
                <a:schemeClr val="bg1"/>
              </a:solidFill>
            </a:endParaRPr>
          </a:p>
        </p:txBody>
      </p:sp>
      <p:sp>
        <p:nvSpPr>
          <p:cNvPr id="9" name="Rectangle 8"/>
          <p:cNvSpPr/>
          <p:nvPr/>
        </p:nvSpPr>
        <p:spPr>
          <a:xfrm>
            <a:off x="838200" y="5323582"/>
            <a:ext cx="6934200" cy="1077218"/>
          </a:xfrm>
          <a:prstGeom prst="rect">
            <a:avLst/>
          </a:prstGeom>
          <a:solidFill>
            <a:srgbClr val="C00000"/>
          </a:solidFill>
        </p:spPr>
        <p:txBody>
          <a:bodyPr wrap="square">
            <a:spAutoFit/>
          </a:bodyPr>
          <a:lstStyle/>
          <a:p>
            <a:r>
              <a:rPr lang="en-US" sz="3200" b="1" dirty="0" smtClean="0">
                <a:solidFill>
                  <a:schemeClr val="bg1"/>
                </a:solidFill>
              </a:rPr>
              <a:t>A wood turner said: “I am a dedicated wood turner.”</a:t>
            </a:r>
            <a:endParaRPr lang="en-US" sz="3200" b="1" dirty="0">
              <a:solidFill>
                <a:schemeClr val="bg1"/>
              </a:solidFill>
            </a:endParaRPr>
          </a:p>
        </p:txBody>
      </p:sp>
      <p:sp>
        <p:nvSpPr>
          <p:cNvPr id="7" name="Title 1"/>
          <p:cNvSpPr txBox="1">
            <a:spLocks/>
          </p:cNvSpPr>
          <p:nvPr/>
        </p:nvSpPr>
        <p:spPr>
          <a:xfrm>
            <a:off x="4114800" y="1905000"/>
            <a:ext cx="4648200" cy="2133599"/>
          </a:xfrm>
          <a:prstGeom prst="rect">
            <a:avLst/>
          </a:prstGeom>
          <a:solidFill>
            <a:srgbClr val="FFFF00"/>
          </a:solidFill>
          <a:ln w="76200">
            <a:solidFill>
              <a:schemeClr val="tx1"/>
            </a:solidFill>
          </a:ln>
        </p:spPr>
        <p:txBody>
          <a:bodyPr vert="horz" lIns="91440" tIns="45720" rIns="91440" bIns="45720" rtlCol="0" anchor="ctr">
            <a:noAutofit/>
          </a:bodyPr>
          <a:lstStyle/>
          <a:p>
            <a:pPr algn="ctr">
              <a:spcBef>
                <a:spcPct val="0"/>
              </a:spcBef>
            </a:pPr>
            <a:r>
              <a:rPr lang="en-US" sz="3200" dirty="0" smtClean="0">
                <a:solidFill>
                  <a:schemeClr val="tx2">
                    <a:lumMod val="75000"/>
                  </a:schemeClr>
                </a:solidFill>
                <a:latin typeface="Arial Black" pitchFamily="34" charset="0"/>
                <a:ea typeface="+mj-ea"/>
                <a:cs typeface="+mj-cs"/>
              </a:rPr>
              <a:t>It would seem to me their dedication was their main purpose in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dissolve">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P spid="6" grpId="0" animBg="1"/>
      <p:bldP spid="8" grpId="0" animBg="1"/>
      <p:bldP spid="9"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 name="Rectangle 19"/>
          <p:cNvSpPr>
            <a:spLocks noChangeArrowheads="1"/>
          </p:cNvSpPr>
          <p:nvPr/>
        </p:nvSpPr>
        <p:spPr bwMode="auto">
          <a:xfrm>
            <a:off x="609600" y="228600"/>
            <a:ext cx="8077200" cy="990600"/>
          </a:xfrm>
          <a:prstGeom prst="rect">
            <a:avLst/>
          </a:prstGeom>
          <a:solidFill>
            <a:srgbClr val="F9FDA1"/>
          </a:solidFill>
          <a:ln w="28575">
            <a:solidFill>
              <a:schemeClr val="tx1"/>
            </a:solidFill>
            <a:miter lim="800000"/>
            <a:headEnd/>
            <a:tailEnd/>
          </a:ln>
        </p:spPr>
        <p:txBody>
          <a:bodyPr/>
          <a:lstStyle/>
          <a:p>
            <a:pPr algn="ctr">
              <a:lnSpc>
                <a:spcPct val="80000"/>
              </a:lnSpc>
              <a:spcBef>
                <a:spcPct val="20000"/>
              </a:spcBef>
            </a:pPr>
            <a:r>
              <a:rPr lang="en-US" sz="3600" b="1" dirty="0">
                <a:latin typeface="Arial Black" pitchFamily="34" charset="0"/>
              </a:rPr>
              <a:t>Why </a:t>
            </a:r>
            <a:r>
              <a:rPr lang="en-US" sz="3600" b="1" dirty="0" smtClean="0">
                <a:latin typeface="Arial Black" pitchFamily="34" charset="0"/>
              </a:rPr>
              <a:t>do I always try to use a projector when I speak?</a:t>
            </a:r>
            <a:endParaRPr lang="en-US" sz="3600" b="1" dirty="0">
              <a:latin typeface="Arial Black" pitchFamily="34" charset="0"/>
            </a:endParaRPr>
          </a:p>
        </p:txBody>
      </p:sp>
      <p:sp>
        <p:nvSpPr>
          <p:cNvPr id="4" name="Rectangle 3"/>
          <p:cNvSpPr txBox="1">
            <a:spLocks noChangeArrowheads="1"/>
          </p:cNvSpPr>
          <p:nvPr/>
        </p:nvSpPr>
        <p:spPr bwMode="auto">
          <a:xfrm>
            <a:off x="533400" y="1524000"/>
            <a:ext cx="4114800" cy="2895600"/>
          </a:xfrm>
          <a:prstGeom prst="rect">
            <a:avLst/>
          </a:prstGeom>
          <a:noFill/>
          <a:ln w="9525">
            <a:noFill/>
            <a:miter lim="800000"/>
            <a:headEnd/>
            <a:tailEnd/>
          </a:ln>
        </p:spPr>
        <p:txBody>
          <a:bodyPr/>
          <a:lstStyle/>
          <a:p>
            <a:pPr>
              <a:lnSpc>
                <a:spcPct val="80000"/>
              </a:lnSpc>
              <a:spcBef>
                <a:spcPct val="20000"/>
              </a:spcBef>
              <a:defRPr/>
            </a:pPr>
            <a:r>
              <a:rPr lang="en-US" sz="3600" b="1" kern="0" dirty="0">
                <a:latin typeface="+mn-lt"/>
              </a:rPr>
              <a:t>Because, I had</a:t>
            </a:r>
          </a:p>
          <a:p>
            <a:pPr>
              <a:lnSpc>
                <a:spcPct val="80000"/>
              </a:lnSpc>
              <a:spcBef>
                <a:spcPct val="20000"/>
              </a:spcBef>
              <a:defRPr/>
            </a:pPr>
            <a:r>
              <a:rPr lang="en-US" sz="3600" b="1" kern="0" dirty="0">
                <a:latin typeface="+mn-lt"/>
              </a:rPr>
              <a:t>learned, many years ago, about the retention rate of what a person hears and sees.</a:t>
            </a:r>
          </a:p>
        </p:txBody>
      </p:sp>
      <p:sp>
        <p:nvSpPr>
          <p:cNvPr id="5" name="Rectangle 3"/>
          <p:cNvSpPr txBox="1">
            <a:spLocks noChangeArrowheads="1"/>
          </p:cNvSpPr>
          <p:nvPr/>
        </p:nvSpPr>
        <p:spPr bwMode="auto">
          <a:xfrm>
            <a:off x="304800" y="5562600"/>
            <a:ext cx="8534400" cy="914400"/>
          </a:xfrm>
          <a:prstGeom prst="rect">
            <a:avLst/>
          </a:prstGeom>
          <a:solidFill>
            <a:schemeClr val="tx1"/>
          </a:solidFill>
          <a:ln w="9525">
            <a:noFill/>
            <a:miter lim="800000"/>
            <a:headEnd/>
            <a:tailEnd/>
          </a:ln>
        </p:spPr>
        <p:txBody>
          <a:bodyPr/>
          <a:lstStyle/>
          <a:p>
            <a:pPr algn="ctr">
              <a:lnSpc>
                <a:spcPct val="80000"/>
              </a:lnSpc>
            </a:pPr>
            <a:r>
              <a:rPr lang="en-US" sz="3600" b="1" dirty="0" smtClean="0">
                <a:solidFill>
                  <a:schemeClr val="bg1"/>
                </a:solidFill>
              </a:rPr>
              <a:t>I feel what I have prepared</a:t>
            </a:r>
          </a:p>
          <a:p>
            <a:pPr algn="ctr">
              <a:lnSpc>
                <a:spcPct val="80000"/>
              </a:lnSpc>
            </a:pPr>
            <a:r>
              <a:rPr lang="en-US" sz="3600" b="1" dirty="0" smtClean="0">
                <a:solidFill>
                  <a:schemeClr val="bg1"/>
                </a:solidFill>
              </a:rPr>
              <a:t>for you is very important.</a:t>
            </a:r>
            <a:endParaRPr lang="en-US" sz="3600" b="1" dirty="0">
              <a:solidFill>
                <a:schemeClr val="bg1"/>
              </a:solidFill>
            </a:endParaRPr>
          </a:p>
        </p:txBody>
      </p:sp>
      <p:pic>
        <p:nvPicPr>
          <p:cNvPr id="7" name="Picture 6" descr="Presenting Effective Presentations with Visual Aids"/>
          <p:cNvPicPr>
            <a:picLocks noChangeAspect="1" noChangeArrowheads="1"/>
          </p:cNvPicPr>
          <p:nvPr/>
        </p:nvPicPr>
        <p:blipFill>
          <a:blip r:embed="rId2"/>
          <a:srcRect/>
          <a:stretch>
            <a:fillRect/>
          </a:stretch>
        </p:blipFill>
        <p:spPr bwMode="auto">
          <a:xfrm>
            <a:off x="4419600" y="1295400"/>
            <a:ext cx="4724400" cy="3429000"/>
          </a:xfrm>
          <a:prstGeom prst="rect">
            <a:avLst/>
          </a:prstGeom>
          <a:noFill/>
          <a:ln w="9525">
            <a:noFill/>
            <a:miter lim="800000"/>
            <a:headEnd/>
            <a:tailEnd/>
          </a:ln>
        </p:spPr>
      </p:pic>
      <p:sp>
        <p:nvSpPr>
          <p:cNvPr id="8" name="Rectangle 7"/>
          <p:cNvSpPr/>
          <p:nvPr/>
        </p:nvSpPr>
        <p:spPr>
          <a:xfrm>
            <a:off x="4800600" y="4343400"/>
            <a:ext cx="411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TextBox 8"/>
          <p:cNvSpPr txBox="1">
            <a:spLocks noChangeArrowheads="1"/>
          </p:cNvSpPr>
          <p:nvPr/>
        </p:nvSpPr>
        <p:spPr bwMode="auto">
          <a:xfrm flipH="1">
            <a:off x="4724400" y="4267200"/>
            <a:ext cx="1219200" cy="1323439"/>
          </a:xfrm>
          <a:prstGeom prst="rect">
            <a:avLst/>
          </a:prstGeom>
          <a:noFill/>
          <a:ln w="9525">
            <a:noFill/>
            <a:miter lim="800000"/>
            <a:headEnd/>
            <a:tailEnd/>
          </a:ln>
        </p:spPr>
        <p:txBody>
          <a:bodyPr>
            <a:spAutoFit/>
          </a:bodyPr>
          <a:lstStyle/>
          <a:p>
            <a:pPr algn="ctr"/>
            <a:r>
              <a:rPr lang="en-US" sz="2000" b="1" dirty="0" smtClean="0">
                <a:latin typeface="Arial Black" pitchFamily="34" charset="0"/>
              </a:rPr>
              <a:t>What you hear only</a:t>
            </a:r>
            <a:endParaRPr lang="en-US" sz="2000" b="1" dirty="0">
              <a:latin typeface="Arial Black" pitchFamily="34" charset="0"/>
            </a:endParaRPr>
          </a:p>
        </p:txBody>
      </p:sp>
      <p:sp>
        <p:nvSpPr>
          <p:cNvPr id="10" name="TextBox 9"/>
          <p:cNvSpPr txBox="1">
            <a:spLocks noChangeArrowheads="1"/>
          </p:cNvSpPr>
          <p:nvPr/>
        </p:nvSpPr>
        <p:spPr bwMode="auto">
          <a:xfrm flipH="1">
            <a:off x="6324600" y="4267200"/>
            <a:ext cx="1066800" cy="1323439"/>
          </a:xfrm>
          <a:prstGeom prst="rect">
            <a:avLst/>
          </a:prstGeom>
          <a:noFill/>
          <a:ln w="9525">
            <a:noFill/>
            <a:miter lim="800000"/>
            <a:headEnd/>
            <a:tailEnd/>
          </a:ln>
        </p:spPr>
        <p:txBody>
          <a:bodyPr wrap="square">
            <a:spAutoFit/>
          </a:bodyPr>
          <a:lstStyle/>
          <a:p>
            <a:pPr algn="ctr"/>
            <a:r>
              <a:rPr lang="en-US" sz="2000" b="1" dirty="0" smtClean="0">
                <a:solidFill>
                  <a:srgbClr val="0070C0"/>
                </a:solidFill>
                <a:latin typeface="Arial Black" pitchFamily="34" charset="0"/>
              </a:rPr>
              <a:t>What you see only</a:t>
            </a:r>
            <a:endParaRPr lang="en-US" sz="2000" b="1" dirty="0">
              <a:solidFill>
                <a:srgbClr val="0070C0"/>
              </a:solidFill>
              <a:latin typeface="Arial Black" pitchFamily="34" charset="0"/>
            </a:endParaRPr>
          </a:p>
        </p:txBody>
      </p:sp>
      <p:sp>
        <p:nvSpPr>
          <p:cNvPr id="12" name="TextBox 11"/>
          <p:cNvSpPr txBox="1">
            <a:spLocks noChangeArrowheads="1"/>
          </p:cNvSpPr>
          <p:nvPr/>
        </p:nvSpPr>
        <p:spPr bwMode="auto">
          <a:xfrm flipH="1">
            <a:off x="4800600" y="3438525"/>
            <a:ext cx="914400" cy="461963"/>
          </a:xfrm>
          <a:prstGeom prst="rect">
            <a:avLst/>
          </a:prstGeom>
          <a:solidFill>
            <a:schemeClr val="bg1"/>
          </a:solidFill>
          <a:ln w="9525">
            <a:noFill/>
            <a:miter lim="800000"/>
            <a:headEnd/>
            <a:tailEnd/>
          </a:ln>
        </p:spPr>
        <p:txBody>
          <a:bodyPr>
            <a:spAutoFit/>
          </a:bodyPr>
          <a:lstStyle/>
          <a:p>
            <a:r>
              <a:rPr lang="en-US" sz="2400" b="1">
                <a:latin typeface="Arial Black" pitchFamily="34" charset="0"/>
              </a:rPr>
              <a:t>10%</a:t>
            </a:r>
          </a:p>
        </p:txBody>
      </p:sp>
      <p:sp>
        <p:nvSpPr>
          <p:cNvPr id="13" name="TextBox 12"/>
          <p:cNvSpPr txBox="1">
            <a:spLocks noChangeArrowheads="1"/>
          </p:cNvSpPr>
          <p:nvPr/>
        </p:nvSpPr>
        <p:spPr bwMode="auto">
          <a:xfrm flipH="1">
            <a:off x="6324600" y="2586038"/>
            <a:ext cx="914400" cy="461962"/>
          </a:xfrm>
          <a:prstGeom prst="rect">
            <a:avLst/>
          </a:prstGeom>
          <a:solidFill>
            <a:schemeClr val="bg1"/>
          </a:solidFill>
          <a:ln w="9525">
            <a:noFill/>
            <a:miter lim="800000"/>
            <a:headEnd/>
            <a:tailEnd/>
          </a:ln>
        </p:spPr>
        <p:txBody>
          <a:bodyPr>
            <a:spAutoFit/>
          </a:bodyPr>
          <a:lstStyle/>
          <a:p>
            <a:r>
              <a:rPr lang="en-US" sz="2400" b="1" dirty="0">
                <a:latin typeface="Arial Black" pitchFamily="34" charset="0"/>
              </a:rPr>
              <a:t>35%</a:t>
            </a:r>
          </a:p>
        </p:txBody>
      </p:sp>
      <p:sp>
        <p:nvSpPr>
          <p:cNvPr id="15" name="Rectangle 14"/>
          <p:cNvSpPr/>
          <p:nvPr/>
        </p:nvSpPr>
        <p:spPr>
          <a:xfrm>
            <a:off x="4953000" y="1447800"/>
            <a:ext cx="411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Box 15"/>
          <p:cNvSpPr txBox="1">
            <a:spLocks noChangeArrowheads="1"/>
          </p:cNvSpPr>
          <p:nvPr/>
        </p:nvSpPr>
        <p:spPr bwMode="auto">
          <a:xfrm flipH="1">
            <a:off x="7924800" y="1519238"/>
            <a:ext cx="914400" cy="461962"/>
          </a:xfrm>
          <a:prstGeom prst="rect">
            <a:avLst/>
          </a:prstGeom>
          <a:solidFill>
            <a:schemeClr val="bg1"/>
          </a:solidFill>
          <a:ln w="9525">
            <a:noFill/>
            <a:miter lim="800000"/>
            <a:headEnd/>
            <a:tailEnd/>
          </a:ln>
        </p:spPr>
        <p:txBody>
          <a:bodyPr>
            <a:spAutoFit/>
          </a:bodyPr>
          <a:lstStyle/>
          <a:p>
            <a:r>
              <a:rPr lang="en-US" sz="2400" b="1">
                <a:latin typeface="Arial Black" pitchFamily="34" charset="0"/>
              </a:rPr>
              <a:t>65%</a:t>
            </a:r>
          </a:p>
        </p:txBody>
      </p:sp>
      <p:sp>
        <p:nvSpPr>
          <p:cNvPr id="14" name="TextBox 13"/>
          <p:cNvSpPr txBox="1">
            <a:spLocks noChangeArrowheads="1"/>
          </p:cNvSpPr>
          <p:nvPr/>
        </p:nvSpPr>
        <p:spPr bwMode="auto">
          <a:xfrm flipH="1">
            <a:off x="7772400" y="4267200"/>
            <a:ext cx="1219200" cy="1323439"/>
          </a:xfrm>
          <a:prstGeom prst="rect">
            <a:avLst/>
          </a:prstGeom>
          <a:noFill/>
          <a:ln w="9525">
            <a:noFill/>
            <a:miter lim="800000"/>
            <a:headEnd/>
            <a:tailEnd/>
          </a:ln>
        </p:spPr>
        <p:txBody>
          <a:bodyPr>
            <a:spAutoFit/>
          </a:bodyPr>
          <a:lstStyle/>
          <a:p>
            <a:pPr algn="ctr"/>
            <a:r>
              <a:rPr lang="en-US" sz="2000" b="1" dirty="0" smtClean="0">
                <a:latin typeface="Arial Black" pitchFamily="34" charset="0"/>
              </a:rPr>
              <a:t>What you hear &amp; see</a:t>
            </a:r>
            <a:endParaRPr lang="en-US" sz="2000" b="1" dirty="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91"/>
                                        </p:tgtEl>
                                        <p:attrNameLst>
                                          <p:attrName>style.visibility</p:attrName>
                                        </p:attrNameLst>
                                      </p:cBhvr>
                                      <p:to>
                                        <p:strVal val="visible"/>
                                      </p:to>
                                    </p:set>
                                    <p:animEffect transition="in" filter="fade">
                                      <p:cBhvr>
                                        <p:cTn id="7" dur="500"/>
                                        <p:tgtEl>
                                          <p:spTgt spid="309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par>
                          <p:cTn id="15" fill="hold">
                            <p:stCondLst>
                              <p:cond delay="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500" fill="hold"/>
                                        <p:tgtEl>
                                          <p:spTgt spid="5"/>
                                        </p:tgtEl>
                                        <p:attrNameLst>
                                          <p:attrName>ppt_w</p:attrName>
                                        </p:attrNameLst>
                                      </p:cBhvr>
                                      <p:tavLst>
                                        <p:tav tm="0">
                                          <p:val>
                                            <p:fltVal val="0"/>
                                          </p:val>
                                        </p:tav>
                                        <p:tav tm="100000">
                                          <p:val>
                                            <p:strVal val="#ppt_w"/>
                                          </p:val>
                                        </p:tav>
                                      </p:tavLst>
                                    </p:anim>
                                    <p:anim calcmode="lin" valueType="num">
                                      <p:cBhvr>
                                        <p:cTn id="51" dur="500" fill="hold"/>
                                        <p:tgtEl>
                                          <p:spTgt spid="5"/>
                                        </p:tgtEl>
                                        <p:attrNameLst>
                                          <p:attrName>ppt_h</p:attrName>
                                        </p:attrNameLst>
                                      </p:cBhvr>
                                      <p:tavLst>
                                        <p:tav tm="0">
                                          <p:val>
                                            <p:fltVal val="0"/>
                                          </p:val>
                                        </p:tav>
                                        <p:tav tm="100000">
                                          <p:val>
                                            <p:strVal val="#ppt_h"/>
                                          </p:val>
                                        </p:tav>
                                      </p:tavLst>
                                    </p:anim>
                                    <p:animEffect transition="in" filter="fade">
                                      <p:cBhvr>
                                        <p:cTn id="5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1" grpId="0" animBg="1"/>
      <p:bldP spid="4" grpId="0"/>
      <p:bldP spid="5" grpId="0" animBg="1"/>
      <p:bldP spid="9" grpId="0"/>
      <p:bldP spid="12" grpId="0" animBg="1"/>
      <p:bldP spid="13" grpId="0" animBg="1"/>
      <p:bldP spid="15" grpId="0" animBg="1"/>
      <p:bldP spid="16" grpId="0" animBg="1"/>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52400" y="228600"/>
            <a:ext cx="87630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We all have many different purposes in life.</a:t>
            </a:r>
          </a:p>
        </p:txBody>
      </p:sp>
      <p:sp>
        <p:nvSpPr>
          <p:cNvPr id="5" name="Title 1"/>
          <p:cNvSpPr txBox="1">
            <a:spLocks/>
          </p:cNvSpPr>
          <p:nvPr/>
        </p:nvSpPr>
        <p:spPr>
          <a:xfrm>
            <a:off x="609600" y="2057401"/>
            <a:ext cx="7772400" cy="1142999"/>
          </a:xfrm>
          <a:prstGeom prst="rect">
            <a:avLst/>
          </a:prstGeom>
        </p:spPr>
        <p:txBody>
          <a:bodyPr vert="horz" lIns="91440" tIns="45720" rIns="91440" bIns="45720" rtlCol="0" anchor="ctr">
            <a:noAutofit/>
          </a:bodyPr>
          <a:lstStyle/>
          <a:p>
            <a:pPr algn="ctr">
              <a:spcBef>
                <a:spcPct val="0"/>
              </a:spcBef>
            </a:pPr>
            <a:r>
              <a:rPr lang="en-US" sz="3200" dirty="0" smtClean="0">
                <a:latin typeface="Arial Black" pitchFamily="34" charset="0"/>
                <a:ea typeface="+mj-ea"/>
                <a:cs typeface="+mj-cs"/>
              </a:rPr>
              <a:t>Our Family, our school work, </a:t>
            </a:r>
          </a:p>
          <a:p>
            <a:pPr algn="ctr">
              <a:spcBef>
                <a:spcPct val="0"/>
              </a:spcBef>
            </a:pPr>
            <a:r>
              <a:rPr lang="en-US" sz="3200" dirty="0" smtClean="0">
                <a:latin typeface="Arial Black" pitchFamily="34" charset="0"/>
                <a:ea typeface="+mj-ea"/>
                <a:cs typeface="+mj-cs"/>
              </a:rPr>
              <a:t>our jobs, video games etc., etc.</a:t>
            </a:r>
          </a:p>
          <a:p>
            <a:pPr algn="ctr">
              <a:spcBef>
                <a:spcPct val="0"/>
              </a:spcBef>
            </a:pPr>
            <a:r>
              <a:rPr lang="en-US" sz="3200" dirty="0" smtClean="0">
                <a:latin typeface="Arial Black" pitchFamily="34" charset="0"/>
                <a:ea typeface="+mj-ea"/>
                <a:cs typeface="+mj-cs"/>
              </a:rPr>
              <a:t>The list could go on and on.</a:t>
            </a:r>
          </a:p>
        </p:txBody>
      </p:sp>
      <p:sp>
        <p:nvSpPr>
          <p:cNvPr id="8" name="Rectangle 7"/>
          <p:cNvSpPr/>
          <p:nvPr/>
        </p:nvSpPr>
        <p:spPr>
          <a:xfrm>
            <a:off x="762000" y="3429000"/>
            <a:ext cx="7162800" cy="1077218"/>
          </a:xfrm>
          <a:prstGeom prst="rect">
            <a:avLst/>
          </a:prstGeom>
          <a:solidFill>
            <a:srgbClr val="C00000"/>
          </a:solidFill>
        </p:spPr>
        <p:txBody>
          <a:bodyPr wrap="square">
            <a:spAutoFit/>
          </a:bodyPr>
          <a:lstStyle/>
          <a:p>
            <a:r>
              <a:rPr lang="en-US" sz="3200" b="1" dirty="0" smtClean="0">
                <a:solidFill>
                  <a:schemeClr val="bg1"/>
                </a:solidFill>
              </a:rPr>
              <a:t>But what is your </a:t>
            </a:r>
            <a:r>
              <a:rPr lang="en-US" sz="3200" b="1" u="sng" dirty="0" smtClean="0">
                <a:solidFill>
                  <a:schemeClr val="bg1"/>
                </a:solidFill>
              </a:rPr>
              <a:t>main purpose</a:t>
            </a:r>
            <a:r>
              <a:rPr lang="en-US" sz="3200" b="1" dirty="0" smtClean="0">
                <a:solidFill>
                  <a:schemeClr val="bg1"/>
                </a:solidFill>
              </a:rPr>
              <a:t>, your </a:t>
            </a:r>
            <a:r>
              <a:rPr lang="en-US" sz="3200" b="1" u="sng" dirty="0" smtClean="0">
                <a:solidFill>
                  <a:schemeClr val="bg1"/>
                </a:solidFill>
              </a:rPr>
              <a:t>main</a:t>
            </a:r>
            <a:r>
              <a:rPr lang="en-US" sz="3200" b="1" dirty="0" smtClean="0">
                <a:solidFill>
                  <a:schemeClr val="bg1"/>
                </a:solidFill>
              </a:rPr>
              <a:t> passion, your </a:t>
            </a:r>
            <a:r>
              <a:rPr lang="en-US" sz="3200" b="1" u="sng" dirty="0" smtClean="0">
                <a:solidFill>
                  <a:schemeClr val="bg1"/>
                </a:solidFill>
              </a:rPr>
              <a:t>main</a:t>
            </a:r>
            <a:r>
              <a:rPr lang="en-US" sz="3200" b="1" dirty="0" smtClean="0">
                <a:solidFill>
                  <a:schemeClr val="bg1"/>
                </a:solidFill>
              </a:rPr>
              <a:t> interest in life?</a:t>
            </a:r>
            <a:endParaRPr lang="en-US" sz="3200" b="1" dirty="0">
              <a:solidFill>
                <a:schemeClr val="bg1"/>
              </a:solidFill>
            </a:endParaRPr>
          </a:p>
        </p:txBody>
      </p:sp>
      <p:sp>
        <p:nvSpPr>
          <p:cNvPr id="9" name="Rectangle 8"/>
          <p:cNvSpPr/>
          <p:nvPr/>
        </p:nvSpPr>
        <p:spPr>
          <a:xfrm>
            <a:off x="685800" y="4648200"/>
            <a:ext cx="7239000" cy="1077218"/>
          </a:xfrm>
          <a:prstGeom prst="rect">
            <a:avLst/>
          </a:prstGeom>
          <a:solidFill>
            <a:schemeClr val="accent1">
              <a:lumMod val="50000"/>
            </a:schemeClr>
          </a:solidFill>
        </p:spPr>
        <p:txBody>
          <a:bodyPr wrap="square">
            <a:spAutoFit/>
          </a:bodyPr>
          <a:lstStyle/>
          <a:p>
            <a:r>
              <a:rPr lang="en-US" sz="3200" b="1" dirty="0" smtClean="0">
                <a:solidFill>
                  <a:schemeClr val="bg1"/>
                </a:solidFill>
              </a:rPr>
              <a:t>Someone said: </a:t>
            </a:r>
          </a:p>
          <a:p>
            <a:r>
              <a:rPr lang="en-US" sz="3200" b="1" dirty="0" smtClean="0">
                <a:solidFill>
                  <a:schemeClr val="bg1"/>
                </a:solidFill>
              </a:rPr>
              <a:t>KEEP THE MAIN THING THE MAIN THING.</a:t>
            </a:r>
            <a:endParaRPr lang="en-US" sz="3200" b="1" dirty="0">
              <a:solidFill>
                <a:schemeClr val="bg1"/>
              </a:solidFill>
            </a:endParaRPr>
          </a:p>
        </p:txBody>
      </p:sp>
      <p:sp>
        <p:nvSpPr>
          <p:cNvPr id="10" name="Rectangle 9"/>
          <p:cNvSpPr/>
          <p:nvPr/>
        </p:nvSpPr>
        <p:spPr>
          <a:xfrm>
            <a:off x="381000" y="5780782"/>
            <a:ext cx="7848600" cy="830997"/>
          </a:xfrm>
          <a:prstGeom prst="rect">
            <a:avLst/>
          </a:prstGeom>
          <a:solidFill>
            <a:srgbClr val="C00000"/>
          </a:solidFill>
        </p:spPr>
        <p:txBody>
          <a:bodyPr wrap="square">
            <a:spAutoFit/>
          </a:bodyPr>
          <a:lstStyle/>
          <a:p>
            <a:pPr algn="ctr"/>
            <a:r>
              <a:rPr lang="en-US" sz="4800" b="1" dirty="0" smtClean="0">
                <a:solidFill>
                  <a:schemeClr val="bg1"/>
                </a:solidFill>
              </a:rPr>
              <a:t>WHAT IS </a:t>
            </a:r>
            <a:r>
              <a:rPr lang="en-US" sz="4800" b="1" u="sng" dirty="0" smtClean="0">
                <a:solidFill>
                  <a:schemeClr val="bg1"/>
                </a:solidFill>
              </a:rPr>
              <a:t>THE MAIN THING</a:t>
            </a:r>
            <a:r>
              <a:rPr lang="en-US" sz="4800" b="1" dirty="0" smtClean="0">
                <a:solidFill>
                  <a:schemeClr val="bg1"/>
                </a:solidFill>
              </a:rPr>
              <a:t>?</a:t>
            </a:r>
            <a:endParaRPr lang="en-US" sz="48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52400" y="228600"/>
            <a:ext cx="87630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WHAT SHOULD BE OUR </a:t>
            </a:r>
            <a:r>
              <a:rPr lang="en-US" sz="4800" u="sng" dirty="0" smtClean="0">
                <a:solidFill>
                  <a:schemeClr val="bg1"/>
                </a:solidFill>
                <a:latin typeface="Arial Black" pitchFamily="34" charset="0"/>
              </a:rPr>
              <a:t>MAIN</a:t>
            </a:r>
            <a:r>
              <a:rPr lang="en-US" sz="4800" dirty="0" smtClean="0">
                <a:solidFill>
                  <a:schemeClr val="bg1"/>
                </a:solidFill>
                <a:latin typeface="Arial Black" pitchFamily="34" charset="0"/>
              </a:rPr>
              <a:t> PURPOSE IN LIFE?</a:t>
            </a:r>
          </a:p>
        </p:txBody>
      </p:sp>
      <p:sp>
        <p:nvSpPr>
          <p:cNvPr id="5" name="Title 1"/>
          <p:cNvSpPr txBox="1">
            <a:spLocks/>
          </p:cNvSpPr>
          <p:nvPr/>
        </p:nvSpPr>
        <p:spPr>
          <a:xfrm>
            <a:off x="152400" y="1905000"/>
            <a:ext cx="8763000" cy="1142999"/>
          </a:xfrm>
          <a:prstGeom prst="rect">
            <a:avLst/>
          </a:prstGeom>
        </p:spPr>
        <p:txBody>
          <a:bodyPr vert="horz" lIns="91440" tIns="45720" rIns="91440" bIns="45720" rtlCol="0" anchor="ctr">
            <a:noAutofit/>
          </a:bodyPr>
          <a:lstStyle/>
          <a:p>
            <a:pPr algn="ctr">
              <a:spcBef>
                <a:spcPct val="0"/>
              </a:spcBef>
            </a:pPr>
            <a:r>
              <a:rPr lang="en-US" sz="3100" dirty="0" smtClean="0">
                <a:latin typeface="Arial Black" pitchFamily="34" charset="0"/>
                <a:ea typeface="+mj-ea"/>
                <a:cs typeface="+mj-cs"/>
              </a:rPr>
              <a:t>LET US GO TO THE BIBLE AND LEARN WHAT GOD’S WORD SAYS ABOUT THIS.</a:t>
            </a:r>
          </a:p>
        </p:txBody>
      </p:sp>
      <p:sp>
        <p:nvSpPr>
          <p:cNvPr id="8" name="Rectangle 7"/>
          <p:cNvSpPr/>
          <p:nvPr/>
        </p:nvSpPr>
        <p:spPr>
          <a:xfrm>
            <a:off x="0" y="2971800"/>
            <a:ext cx="9144000" cy="584775"/>
          </a:xfrm>
          <a:prstGeom prst="rect">
            <a:avLst/>
          </a:prstGeom>
          <a:solidFill>
            <a:srgbClr val="C00000"/>
          </a:solidFill>
        </p:spPr>
        <p:txBody>
          <a:bodyPr wrap="square">
            <a:spAutoFit/>
          </a:bodyPr>
          <a:lstStyle/>
          <a:p>
            <a:pPr algn="ctr"/>
            <a:r>
              <a:rPr lang="en-US" sz="3200" b="1" dirty="0" smtClean="0">
                <a:solidFill>
                  <a:schemeClr val="bg1"/>
                </a:solidFill>
                <a:effectLst>
                  <a:outerShdw blurRad="38100" dist="38100" dir="2700000" algn="tl">
                    <a:srgbClr val="000000">
                      <a:alpha val="43137"/>
                    </a:srgbClr>
                  </a:outerShdw>
                </a:effectLst>
                <a:latin typeface="Arial Black" pitchFamily="34" charset="0"/>
              </a:rPr>
              <a:t>WHAT WAS JESUS </a:t>
            </a:r>
            <a:r>
              <a:rPr lang="en-US" sz="3200" b="1" u="sng" dirty="0" smtClean="0">
                <a:solidFill>
                  <a:schemeClr val="bg1"/>
                </a:solidFill>
                <a:effectLst>
                  <a:outerShdw blurRad="38100" dist="38100" dir="2700000" algn="tl">
                    <a:srgbClr val="000000">
                      <a:alpha val="43137"/>
                    </a:srgbClr>
                  </a:outerShdw>
                </a:effectLst>
                <a:latin typeface="Arial Black" pitchFamily="34" charset="0"/>
              </a:rPr>
              <a:t>MAIN</a:t>
            </a:r>
            <a:r>
              <a:rPr lang="en-US" sz="3200" b="1" dirty="0" smtClean="0">
                <a:solidFill>
                  <a:schemeClr val="bg1"/>
                </a:solidFill>
                <a:effectLst>
                  <a:outerShdw blurRad="38100" dist="38100" dir="2700000" algn="tl">
                    <a:srgbClr val="000000">
                      <a:alpha val="43137"/>
                    </a:srgbClr>
                  </a:outerShdw>
                </a:effectLst>
                <a:latin typeface="Arial Black" pitchFamily="34" charset="0"/>
              </a:rPr>
              <a:t> PURPOSE?</a:t>
            </a:r>
            <a:endParaRPr lang="en-US" sz="3200" b="1" dirty="0">
              <a:solidFill>
                <a:schemeClr val="bg1"/>
              </a:solidFill>
              <a:effectLst>
                <a:outerShdw blurRad="38100" dist="38100" dir="2700000" algn="tl">
                  <a:srgbClr val="000000">
                    <a:alpha val="43137"/>
                  </a:srgbClr>
                </a:outerShdw>
              </a:effectLst>
              <a:latin typeface="Arial Black" pitchFamily="34" charset="0"/>
            </a:endParaRPr>
          </a:p>
        </p:txBody>
      </p:sp>
      <p:sp>
        <p:nvSpPr>
          <p:cNvPr id="9" name="Rectangle 8"/>
          <p:cNvSpPr/>
          <p:nvPr/>
        </p:nvSpPr>
        <p:spPr>
          <a:xfrm>
            <a:off x="685800" y="3581400"/>
            <a:ext cx="7239000" cy="2062103"/>
          </a:xfrm>
          <a:prstGeom prst="rect">
            <a:avLst/>
          </a:prstGeom>
          <a:solidFill>
            <a:schemeClr val="accent1">
              <a:lumMod val="50000"/>
            </a:schemeClr>
          </a:solidFill>
        </p:spPr>
        <p:txBody>
          <a:bodyPr wrap="square">
            <a:spAutoFit/>
          </a:bodyPr>
          <a:lstStyle/>
          <a:p>
            <a:r>
              <a:rPr lang="en-US" sz="3200" b="1" dirty="0" smtClean="0">
                <a:solidFill>
                  <a:schemeClr val="bg1"/>
                </a:solidFill>
              </a:rPr>
              <a:t>Matt. 1:21  “And she (Mary) shall bring forth a son, and thou shalt call his name JESUS: </a:t>
            </a:r>
            <a:r>
              <a:rPr lang="en-US" sz="3200" b="1" u="sng" dirty="0" smtClean="0">
                <a:solidFill>
                  <a:schemeClr val="bg1"/>
                </a:solidFill>
              </a:rPr>
              <a:t>for he shall save his people from their sins</a:t>
            </a:r>
            <a:r>
              <a:rPr lang="en-US" sz="3200" b="1" dirty="0" smtClean="0">
                <a:solidFill>
                  <a:schemeClr val="bg1"/>
                </a:solidFill>
              </a:rPr>
              <a:t>.”</a:t>
            </a:r>
          </a:p>
        </p:txBody>
      </p:sp>
      <p:sp>
        <p:nvSpPr>
          <p:cNvPr id="10" name="Rectangle 9"/>
          <p:cNvSpPr/>
          <p:nvPr/>
        </p:nvSpPr>
        <p:spPr>
          <a:xfrm>
            <a:off x="381000" y="5704582"/>
            <a:ext cx="7848600" cy="1077218"/>
          </a:xfrm>
          <a:prstGeom prst="rect">
            <a:avLst/>
          </a:prstGeom>
          <a:solidFill>
            <a:srgbClr val="C00000"/>
          </a:solidFill>
        </p:spPr>
        <p:txBody>
          <a:bodyPr wrap="square">
            <a:spAutoFit/>
          </a:bodyPr>
          <a:lstStyle/>
          <a:p>
            <a:r>
              <a:rPr lang="en-US" sz="3200" b="1" dirty="0" smtClean="0">
                <a:solidFill>
                  <a:schemeClr val="bg1"/>
                </a:solidFill>
              </a:rPr>
              <a:t>Matt. 18:11  “For the Son of man is come </a:t>
            </a:r>
            <a:r>
              <a:rPr lang="en-US" sz="3200" b="1" u="sng" dirty="0" smtClean="0">
                <a:solidFill>
                  <a:schemeClr val="bg1"/>
                </a:solidFill>
              </a:rPr>
              <a:t>to save that which was lost</a:t>
            </a:r>
            <a:r>
              <a:rPr lang="en-US" sz="3200" b="1" dirty="0" smtClean="0">
                <a:solidFill>
                  <a:schemeClr val="bg1"/>
                </a:solidFill>
              </a:rPr>
              <a:t>.”</a:t>
            </a:r>
            <a:endParaRPr 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2895600"/>
            <a:ext cx="8153400" cy="1077218"/>
          </a:xfrm>
          <a:prstGeom prst="rect">
            <a:avLst/>
          </a:prstGeom>
          <a:solidFill>
            <a:srgbClr val="C00000"/>
          </a:solidFill>
        </p:spPr>
        <p:txBody>
          <a:bodyPr wrap="square">
            <a:spAutoFit/>
          </a:bodyPr>
          <a:lstStyle/>
          <a:p>
            <a:r>
              <a:rPr lang="en-US" sz="3200" b="1" dirty="0" smtClean="0">
                <a:solidFill>
                  <a:schemeClr val="bg1"/>
                </a:solidFill>
              </a:rPr>
              <a:t>1 Tim. 2:4  “Who will </a:t>
            </a:r>
            <a:r>
              <a:rPr lang="en-US" sz="3200" b="1" u="sng" dirty="0" smtClean="0">
                <a:solidFill>
                  <a:schemeClr val="bg1"/>
                </a:solidFill>
              </a:rPr>
              <a:t>have all men to be saved</a:t>
            </a:r>
            <a:r>
              <a:rPr lang="en-US" sz="3200" b="1" dirty="0" smtClean="0">
                <a:solidFill>
                  <a:schemeClr val="bg1"/>
                </a:solidFill>
              </a:rPr>
              <a:t>, and to come unto the knowledge of the truth.”</a:t>
            </a:r>
            <a:endParaRPr lang="en-US" sz="3200" b="1" dirty="0">
              <a:solidFill>
                <a:schemeClr val="bg1"/>
              </a:solidFill>
            </a:endParaRPr>
          </a:p>
        </p:txBody>
      </p:sp>
      <p:sp>
        <p:nvSpPr>
          <p:cNvPr id="9" name="Rectangle 8"/>
          <p:cNvSpPr/>
          <p:nvPr/>
        </p:nvSpPr>
        <p:spPr>
          <a:xfrm>
            <a:off x="685800" y="1752600"/>
            <a:ext cx="7239000" cy="1077218"/>
          </a:xfrm>
          <a:prstGeom prst="rect">
            <a:avLst/>
          </a:prstGeom>
          <a:solidFill>
            <a:schemeClr val="accent1">
              <a:lumMod val="50000"/>
            </a:schemeClr>
          </a:solidFill>
        </p:spPr>
        <p:txBody>
          <a:bodyPr wrap="square">
            <a:spAutoFit/>
          </a:bodyPr>
          <a:lstStyle/>
          <a:p>
            <a:r>
              <a:rPr lang="en-US" sz="3200" b="1" dirty="0" smtClean="0">
                <a:solidFill>
                  <a:schemeClr val="bg1"/>
                </a:solidFill>
              </a:rPr>
              <a:t>1 Tim. 1:15  “…Christ Jesus </a:t>
            </a:r>
            <a:r>
              <a:rPr lang="en-US" sz="3200" b="1" u="sng" dirty="0" smtClean="0">
                <a:solidFill>
                  <a:schemeClr val="bg1"/>
                </a:solidFill>
              </a:rPr>
              <a:t>came into the world to save sinners</a:t>
            </a:r>
            <a:r>
              <a:rPr lang="en-US" sz="3200" b="1" dirty="0" smtClean="0">
                <a:solidFill>
                  <a:schemeClr val="bg1"/>
                </a:solidFill>
              </a:rPr>
              <a:t>…”</a:t>
            </a:r>
          </a:p>
        </p:txBody>
      </p:sp>
      <p:sp>
        <p:nvSpPr>
          <p:cNvPr id="10" name="Rectangle 9"/>
          <p:cNvSpPr/>
          <p:nvPr/>
        </p:nvSpPr>
        <p:spPr>
          <a:xfrm>
            <a:off x="533400" y="4038600"/>
            <a:ext cx="8001000" cy="1077218"/>
          </a:xfrm>
          <a:prstGeom prst="rect">
            <a:avLst/>
          </a:prstGeom>
          <a:solidFill>
            <a:schemeClr val="tx2">
              <a:lumMod val="75000"/>
            </a:schemeClr>
          </a:solidFill>
        </p:spPr>
        <p:txBody>
          <a:bodyPr wrap="square">
            <a:spAutoFit/>
          </a:bodyPr>
          <a:lstStyle/>
          <a:p>
            <a:r>
              <a:rPr lang="en-US" sz="3200" b="1" dirty="0" smtClean="0">
                <a:solidFill>
                  <a:schemeClr val="bg1"/>
                </a:solidFill>
              </a:rPr>
              <a:t>Luke 1:77  “</a:t>
            </a:r>
            <a:r>
              <a:rPr lang="en-US" sz="3200" b="1" u="sng" dirty="0" smtClean="0">
                <a:solidFill>
                  <a:schemeClr val="bg1"/>
                </a:solidFill>
              </a:rPr>
              <a:t>To give knowledge of salvation unto his people</a:t>
            </a:r>
            <a:r>
              <a:rPr lang="en-US" sz="3200" b="1" dirty="0" smtClean="0">
                <a:solidFill>
                  <a:schemeClr val="bg1"/>
                </a:solidFill>
              </a:rPr>
              <a:t> by the remission of their sins”</a:t>
            </a:r>
            <a:endParaRPr lang="en-US" sz="3200" b="1" dirty="0">
              <a:solidFill>
                <a:schemeClr val="bg1"/>
              </a:solidFill>
            </a:endParaRPr>
          </a:p>
        </p:txBody>
      </p:sp>
      <p:sp>
        <p:nvSpPr>
          <p:cNvPr id="11" name="Rectangle 10"/>
          <p:cNvSpPr/>
          <p:nvPr/>
        </p:nvSpPr>
        <p:spPr>
          <a:xfrm>
            <a:off x="533400" y="5181600"/>
            <a:ext cx="8610600" cy="1569660"/>
          </a:xfrm>
          <a:prstGeom prst="rect">
            <a:avLst/>
          </a:prstGeom>
          <a:solidFill>
            <a:srgbClr val="C00000"/>
          </a:solidFill>
        </p:spPr>
        <p:txBody>
          <a:bodyPr wrap="square">
            <a:spAutoFit/>
          </a:bodyPr>
          <a:lstStyle/>
          <a:p>
            <a:r>
              <a:rPr lang="en-US" sz="3200" b="1" dirty="0" smtClean="0">
                <a:solidFill>
                  <a:schemeClr val="bg1"/>
                </a:solidFill>
              </a:rPr>
              <a:t>Luke 2:49  “And Jesus said unto them, (His parents) How is it that ye sought me? wist ye not that </a:t>
            </a:r>
            <a:r>
              <a:rPr lang="en-US" sz="3200" b="1" u="sng" dirty="0" smtClean="0">
                <a:solidFill>
                  <a:schemeClr val="bg1"/>
                </a:solidFill>
              </a:rPr>
              <a:t>I must be about my Father's business</a:t>
            </a:r>
            <a:r>
              <a:rPr lang="en-US" sz="3200" b="1" dirty="0" smtClean="0">
                <a:solidFill>
                  <a:schemeClr val="bg1"/>
                </a:solidFill>
              </a:rPr>
              <a:t>?”</a:t>
            </a:r>
            <a:endParaRPr lang="en-US" sz="3200" b="1" dirty="0">
              <a:solidFill>
                <a:schemeClr val="bg1"/>
              </a:solidFill>
            </a:endParaRPr>
          </a:p>
        </p:txBody>
      </p:sp>
      <p:sp>
        <p:nvSpPr>
          <p:cNvPr id="14" name="Title 1"/>
          <p:cNvSpPr txBox="1">
            <a:spLocks/>
          </p:cNvSpPr>
          <p:nvPr/>
        </p:nvSpPr>
        <p:spPr>
          <a:xfrm>
            <a:off x="838200" y="685800"/>
            <a:ext cx="73914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ea typeface="+mj-ea"/>
                <a:cs typeface="+mj-cs"/>
              </a:rPr>
              <a:t>JESUS’ MAIN PURPOSE?</a:t>
            </a:r>
          </a:p>
        </p:txBody>
      </p:sp>
      <p:sp>
        <p:nvSpPr>
          <p:cNvPr id="15" name="Subtitle 2"/>
          <p:cNvSpPr txBox="1">
            <a:spLocks/>
          </p:cNvSpPr>
          <p:nvPr/>
        </p:nvSpPr>
        <p:spPr>
          <a:xfrm>
            <a:off x="0" y="152400"/>
            <a:ext cx="8763000" cy="533400"/>
          </a:xfrm>
          <a:prstGeom prst="rect">
            <a:avLst/>
          </a:prstGeom>
          <a:solidFill>
            <a:schemeClr val="tx1"/>
          </a:solidFill>
        </p:spPr>
        <p:txBody>
          <a:bodyPr vert="horz" lIns="91440" tIns="45720" rIns="91440" bIns="45720" rtlCol="0">
            <a:noAutofit/>
          </a:bodyPr>
          <a:lstStyle/>
          <a:p>
            <a:pPr lvl="0" algn="ctr">
              <a:spcBef>
                <a:spcPct val="0"/>
              </a:spcBef>
            </a:pPr>
            <a:r>
              <a:rPr lang="en-US" sz="3200" dirty="0" smtClean="0">
                <a:solidFill>
                  <a:schemeClr val="bg1"/>
                </a:solidFill>
                <a:latin typeface="Arial Black" pitchFamily="34" charset="0"/>
              </a:rPr>
              <a:t>WHAT WAS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0-#ppt_h/2"/>
                                          </p:val>
                                        </p:tav>
                                        <p:tav tm="100000">
                                          <p:val>
                                            <p:strVal val="#ppt_y"/>
                                          </p:val>
                                        </p:tav>
                                      </p:tavLst>
                                    </p:anim>
                                  </p:childTnLst>
                                </p:cTn>
                              </p:par>
                              <p:par>
                                <p:cTn id="9" presetID="9"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dissolv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4" grpId="0" animBg="1"/>
      <p:bldP spid="15"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2514600"/>
            <a:ext cx="8153400" cy="1077218"/>
          </a:xfrm>
          <a:prstGeom prst="rect">
            <a:avLst/>
          </a:prstGeom>
          <a:solidFill>
            <a:srgbClr val="C00000"/>
          </a:solidFill>
        </p:spPr>
        <p:txBody>
          <a:bodyPr wrap="square">
            <a:spAutoFit/>
          </a:bodyPr>
          <a:lstStyle/>
          <a:p>
            <a:r>
              <a:rPr lang="en-US" sz="3200" b="1" dirty="0" smtClean="0">
                <a:solidFill>
                  <a:schemeClr val="bg1"/>
                </a:solidFill>
              </a:rPr>
              <a:t>Luke 19:10  “For the Son of man is come </a:t>
            </a:r>
            <a:r>
              <a:rPr lang="en-US" sz="3200" b="1" u="sng" dirty="0" smtClean="0">
                <a:solidFill>
                  <a:schemeClr val="bg1"/>
                </a:solidFill>
              </a:rPr>
              <a:t>to seek and to save that which was lost</a:t>
            </a:r>
            <a:r>
              <a:rPr lang="en-US" sz="3200" b="1" dirty="0" smtClean="0">
                <a:solidFill>
                  <a:schemeClr val="bg1"/>
                </a:solidFill>
              </a:rPr>
              <a:t>.”</a:t>
            </a:r>
          </a:p>
        </p:txBody>
      </p:sp>
      <p:sp>
        <p:nvSpPr>
          <p:cNvPr id="9" name="Rectangle 8"/>
          <p:cNvSpPr/>
          <p:nvPr/>
        </p:nvSpPr>
        <p:spPr>
          <a:xfrm>
            <a:off x="0" y="1371600"/>
            <a:ext cx="9144000" cy="1015663"/>
          </a:xfrm>
          <a:prstGeom prst="rect">
            <a:avLst/>
          </a:prstGeom>
          <a:solidFill>
            <a:schemeClr val="accent1">
              <a:lumMod val="50000"/>
            </a:schemeClr>
          </a:solidFill>
        </p:spPr>
        <p:txBody>
          <a:bodyPr wrap="square">
            <a:spAutoFit/>
          </a:bodyPr>
          <a:lstStyle/>
          <a:p>
            <a:r>
              <a:rPr lang="en-US" sz="3000" b="1" dirty="0" smtClean="0">
                <a:solidFill>
                  <a:schemeClr val="bg1"/>
                </a:solidFill>
              </a:rPr>
              <a:t>Luke 4:18  “The Spirit of the Lord is upon me, because he hath anointed me </a:t>
            </a:r>
            <a:r>
              <a:rPr lang="en-US" sz="3000" b="1" u="sng" dirty="0" smtClean="0">
                <a:solidFill>
                  <a:schemeClr val="bg1"/>
                </a:solidFill>
              </a:rPr>
              <a:t>to preach the gospel to the poor</a:t>
            </a:r>
            <a:r>
              <a:rPr lang="en-US" sz="3000" b="1" dirty="0" smtClean="0">
                <a:solidFill>
                  <a:schemeClr val="bg1"/>
                </a:solidFill>
              </a:rPr>
              <a:t>…”</a:t>
            </a:r>
          </a:p>
        </p:txBody>
      </p:sp>
      <p:sp>
        <p:nvSpPr>
          <p:cNvPr id="10" name="Rectangle 9"/>
          <p:cNvSpPr/>
          <p:nvPr/>
        </p:nvSpPr>
        <p:spPr>
          <a:xfrm>
            <a:off x="533400" y="3750945"/>
            <a:ext cx="8001000" cy="2954655"/>
          </a:xfrm>
          <a:prstGeom prst="rect">
            <a:avLst/>
          </a:prstGeom>
          <a:solidFill>
            <a:schemeClr val="tx2">
              <a:lumMod val="75000"/>
            </a:schemeClr>
          </a:solidFill>
        </p:spPr>
        <p:txBody>
          <a:bodyPr wrap="square">
            <a:spAutoFit/>
          </a:bodyPr>
          <a:lstStyle/>
          <a:p>
            <a:r>
              <a:rPr lang="en-US" sz="3100" b="1" dirty="0" smtClean="0">
                <a:solidFill>
                  <a:schemeClr val="bg1"/>
                </a:solidFill>
              </a:rPr>
              <a:t>John 3:16  “For God so loved the world, that he gave his only begotten Son, that whosoever believeth in him should not perish, but have everlasting life. 17  For God sent not his Son into the world to condemn the world; </a:t>
            </a:r>
            <a:r>
              <a:rPr lang="en-US" sz="3100" b="1" u="sng" dirty="0" smtClean="0">
                <a:solidFill>
                  <a:schemeClr val="bg1"/>
                </a:solidFill>
              </a:rPr>
              <a:t>but that the world through him might be saved</a:t>
            </a:r>
            <a:r>
              <a:rPr lang="en-US" sz="3100" b="1" dirty="0" smtClean="0">
                <a:solidFill>
                  <a:schemeClr val="bg1"/>
                </a:solidFill>
              </a:rPr>
              <a:t>.”</a:t>
            </a:r>
          </a:p>
        </p:txBody>
      </p:sp>
      <p:sp>
        <p:nvSpPr>
          <p:cNvPr id="12" name="Title 1"/>
          <p:cNvSpPr txBox="1">
            <a:spLocks/>
          </p:cNvSpPr>
          <p:nvPr/>
        </p:nvSpPr>
        <p:spPr>
          <a:xfrm>
            <a:off x="990600" y="685800"/>
            <a:ext cx="73914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rPr>
              <a:t>JESUS’ MAIN PURPOSE?</a:t>
            </a:r>
          </a:p>
        </p:txBody>
      </p:sp>
      <p:sp>
        <p:nvSpPr>
          <p:cNvPr id="13" name="Subtitle 2"/>
          <p:cNvSpPr txBox="1">
            <a:spLocks/>
          </p:cNvSpPr>
          <p:nvPr/>
        </p:nvSpPr>
        <p:spPr>
          <a:xfrm>
            <a:off x="0" y="152400"/>
            <a:ext cx="8763000" cy="533400"/>
          </a:xfrm>
          <a:prstGeom prst="rect">
            <a:avLst/>
          </a:prstGeom>
          <a:solidFill>
            <a:schemeClr val="tx1"/>
          </a:solidFill>
        </p:spPr>
        <p:txBody>
          <a:bodyPr vert="horz" lIns="91440" tIns="45720" rIns="91440" bIns="45720" rtlCol="0">
            <a:noAutofit/>
          </a:bodyPr>
          <a:lstStyle/>
          <a:p>
            <a:pPr lvl="0" algn="ctr">
              <a:spcBef>
                <a:spcPct val="0"/>
              </a:spcBef>
            </a:pPr>
            <a:r>
              <a:rPr lang="en-US" sz="3200" dirty="0" smtClean="0">
                <a:solidFill>
                  <a:schemeClr val="bg1"/>
                </a:solidFill>
                <a:latin typeface="Arial Black" pitchFamily="34" charset="0"/>
              </a:rPr>
              <a:t>WHAT WAS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0-#ppt_h/2"/>
                                          </p:val>
                                        </p:tav>
                                        <p:tav tm="100000">
                                          <p:val>
                                            <p:strVal val="#ppt_y"/>
                                          </p:val>
                                        </p:tav>
                                      </p:tavLst>
                                    </p:anim>
                                  </p:childTnLst>
                                </p:cTn>
                              </p:par>
                              <p:par>
                                <p:cTn id="9" presetID="9"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ssolv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2819400"/>
            <a:ext cx="9144000" cy="954107"/>
          </a:xfrm>
          <a:prstGeom prst="rect">
            <a:avLst/>
          </a:prstGeom>
          <a:solidFill>
            <a:srgbClr val="C00000"/>
          </a:solidFill>
        </p:spPr>
        <p:txBody>
          <a:bodyPr wrap="square">
            <a:spAutoFit/>
          </a:bodyPr>
          <a:lstStyle/>
          <a:p>
            <a:r>
              <a:rPr lang="en-US" sz="2800" b="1" dirty="0" smtClean="0">
                <a:solidFill>
                  <a:schemeClr val="bg1"/>
                </a:solidFill>
              </a:rPr>
              <a:t>John 12:46  “</a:t>
            </a:r>
            <a:r>
              <a:rPr lang="en-US" sz="2800" b="1" u="sng" dirty="0" smtClean="0">
                <a:solidFill>
                  <a:schemeClr val="bg1"/>
                </a:solidFill>
              </a:rPr>
              <a:t>I am come a light into the world, that whosoever believeth on me should not abide in darkness</a:t>
            </a:r>
            <a:r>
              <a:rPr lang="en-US" sz="2800" b="1" dirty="0" smtClean="0">
                <a:solidFill>
                  <a:schemeClr val="bg1"/>
                </a:solidFill>
              </a:rPr>
              <a:t>.”</a:t>
            </a:r>
          </a:p>
        </p:txBody>
      </p:sp>
      <p:sp>
        <p:nvSpPr>
          <p:cNvPr id="9" name="Rectangle 8"/>
          <p:cNvSpPr/>
          <p:nvPr/>
        </p:nvSpPr>
        <p:spPr>
          <a:xfrm>
            <a:off x="0" y="1752600"/>
            <a:ext cx="9144000" cy="1015663"/>
          </a:xfrm>
          <a:prstGeom prst="rect">
            <a:avLst/>
          </a:prstGeom>
          <a:solidFill>
            <a:schemeClr val="accent1">
              <a:lumMod val="50000"/>
            </a:schemeClr>
          </a:solidFill>
        </p:spPr>
        <p:txBody>
          <a:bodyPr wrap="square">
            <a:spAutoFit/>
          </a:bodyPr>
          <a:lstStyle/>
          <a:p>
            <a:r>
              <a:rPr lang="en-US" sz="3000" b="1" dirty="0" smtClean="0">
                <a:solidFill>
                  <a:schemeClr val="bg1"/>
                </a:solidFill>
              </a:rPr>
              <a:t>John 6:38  “For I came down from heaven, not to do mine own will, </a:t>
            </a:r>
            <a:r>
              <a:rPr lang="en-US" sz="3000" b="1" u="sng" dirty="0" smtClean="0">
                <a:solidFill>
                  <a:schemeClr val="bg1"/>
                </a:solidFill>
              </a:rPr>
              <a:t>but the will of him that sent me</a:t>
            </a:r>
            <a:r>
              <a:rPr lang="en-US" sz="3000" b="1" dirty="0" smtClean="0">
                <a:solidFill>
                  <a:schemeClr val="bg1"/>
                </a:solidFill>
              </a:rPr>
              <a:t>.”</a:t>
            </a:r>
          </a:p>
        </p:txBody>
      </p:sp>
      <p:sp>
        <p:nvSpPr>
          <p:cNvPr id="10" name="Rectangle 9"/>
          <p:cNvSpPr/>
          <p:nvPr/>
        </p:nvSpPr>
        <p:spPr>
          <a:xfrm>
            <a:off x="533400" y="3810000"/>
            <a:ext cx="8001000" cy="1523494"/>
          </a:xfrm>
          <a:prstGeom prst="rect">
            <a:avLst/>
          </a:prstGeom>
          <a:solidFill>
            <a:schemeClr val="tx2">
              <a:lumMod val="75000"/>
            </a:schemeClr>
          </a:solidFill>
        </p:spPr>
        <p:txBody>
          <a:bodyPr wrap="square">
            <a:spAutoFit/>
          </a:bodyPr>
          <a:lstStyle/>
          <a:p>
            <a:r>
              <a:rPr lang="en-US" sz="3100" b="1" dirty="0" smtClean="0">
                <a:solidFill>
                  <a:schemeClr val="bg1"/>
                </a:solidFill>
              </a:rPr>
              <a:t>John 14:6  “Jesus saith unto him, I am </a:t>
            </a:r>
            <a:r>
              <a:rPr lang="en-US" sz="3100" b="1" u="sng" dirty="0" smtClean="0">
                <a:solidFill>
                  <a:schemeClr val="bg1"/>
                </a:solidFill>
              </a:rPr>
              <a:t>the way</a:t>
            </a:r>
            <a:r>
              <a:rPr lang="en-US" sz="3100" b="1" dirty="0" smtClean="0">
                <a:solidFill>
                  <a:schemeClr val="bg1"/>
                </a:solidFill>
              </a:rPr>
              <a:t>, </a:t>
            </a:r>
            <a:r>
              <a:rPr lang="en-US" sz="3100" b="1" u="sng" dirty="0" smtClean="0">
                <a:solidFill>
                  <a:schemeClr val="bg1"/>
                </a:solidFill>
              </a:rPr>
              <a:t>the truth</a:t>
            </a:r>
            <a:r>
              <a:rPr lang="en-US" sz="3100" b="1" dirty="0" smtClean="0">
                <a:solidFill>
                  <a:schemeClr val="bg1"/>
                </a:solidFill>
              </a:rPr>
              <a:t>, and </a:t>
            </a:r>
            <a:r>
              <a:rPr lang="en-US" sz="3100" b="1" u="sng" dirty="0" smtClean="0">
                <a:solidFill>
                  <a:schemeClr val="bg1"/>
                </a:solidFill>
              </a:rPr>
              <a:t>the life</a:t>
            </a:r>
            <a:r>
              <a:rPr lang="en-US" sz="3100" b="1" dirty="0" smtClean="0">
                <a:solidFill>
                  <a:schemeClr val="bg1"/>
                </a:solidFill>
              </a:rPr>
              <a:t>: no man cometh unto the Father, but by me.”</a:t>
            </a:r>
          </a:p>
        </p:txBody>
      </p:sp>
      <p:sp>
        <p:nvSpPr>
          <p:cNvPr id="11" name="Rectangle 10"/>
          <p:cNvSpPr/>
          <p:nvPr/>
        </p:nvSpPr>
        <p:spPr>
          <a:xfrm>
            <a:off x="0" y="5475982"/>
            <a:ext cx="8991600" cy="1077218"/>
          </a:xfrm>
          <a:prstGeom prst="rect">
            <a:avLst/>
          </a:prstGeom>
          <a:solidFill>
            <a:srgbClr val="C00000"/>
          </a:solidFill>
        </p:spPr>
        <p:txBody>
          <a:bodyPr wrap="square">
            <a:spAutoFit/>
          </a:bodyPr>
          <a:lstStyle/>
          <a:p>
            <a:r>
              <a:rPr lang="en-US" sz="3200" b="1" dirty="0" smtClean="0">
                <a:solidFill>
                  <a:schemeClr val="bg1"/>
                </a:solidFill>
                <a:latin typeface="Arial" pitchFamily="34" charset="0"/>
                <a:cs typeface="Arial" pitchFamily="34" charset="0"/>
              </a:rPr>
              <a:t>Matt. 9:13  “…for I am not come to call the righteous, </a:t>
            </a:r>
            <a:r>
              <a:rPr lang="en-US" sz="3200" b="1" u="sng" dirty="0" smtClean="0">
                <a:solidFill>
                  <a:schemeClr val="bg1"/>
                </a:solidFill>
                <a:latin typeface="Arial" pitchFamily="34" charset="0"/>
                <a:cs typeface="Arial" pitchFamily="34" charset="0"/>
              </a:rPr>
              <a:t>but sinners to repentance</a:t>
            </a:r>
            <a:r>
              <a:rPr lang="en-US" sz="3200" b="1" dirty="0" smtClean="0">
                <a:solidFill>
                  <a:schemeClr val="bg1"/>
                </a:solidFill>
                <a:latin typeface="Arial" pitchFamily="34" charset="0"/>
                <a:cs typeface="Arial" pitchFamily="34" charset="0"/>
              </a:rPr>
              <a:t>.”</a:t>
            </a:r>
          </a:p>
        </p:txBody>
      </p:sp>
      <p:sp>
        <p:nvSpPr>
          <p:cNvPr id="14" name="Title 1"/>
          <p:cNvSpPr txBox="1">
            <a:spLocks/>
          </p:cNvSpPr>
          <p:nvPr/>
        </p:nvSpPr>
        <p:spPr>
          <a:xfrm>
            <a:off x="762000" y="685800"/>
            <a:ext cx="73914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rPr>
              <a:t>JESUS’ MAIN PURPOSE?</a:t>
            </a:r>
          </a:p>
        </p:txBody>
      </p:sp>
      <p:sp>
        <p:nvSpPr>
          <p:cNvPr id="15" name="Subtitle 2"/>
          <p:cNvSpPr txBox="1">
            <a:spLocks/>
          </p:cNvSpPr>
          <p:nvPr/>
        </p:nvSpPr>
        <p:spPr>
          <a:xfrm>
            <a:off x="0" y="152400"/>
            <a:ext cx="8763000" cy="533400"/>
          </a:xfrm>
          <a:prstGeom prst="rect">
            <a:avLst/>
          </a:prstGeom>
          <a:solidFill>
            <a:schemeClr val="tx1"/>
          </a:solidFill>
        </p:spPr>
        <p:txBody>
          <a:bodyPr vert="horz" lIns="91440" tIns="45720" rIns="91440" bIns="45720" rtlCol="0">
            <a:noAutofit/>
          </a:bodyPr>
          <a:lstStyle/>
          <a:p>
            <a:pPr lvl="0" algn="ctr">
              <a:spcBef>
                <a:spcPct val="0"/>
              </a:spcBef>
            </a:pPr>
            <a:r>
              <a:rPr lang="en-US" sz="3200" dirty="0" smtClean="0">
                <a:solidFill>
                  <a:schemeClr val="bg1"/>
                </a:solidFill>
                <a:latin typeface="Arial Black" pitchFamily="34" charset="0"/>
              </a:rPr>
              <a:t>WHAT WAS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0-#ppt_h/2"/>
                                          </p:val>
                                        </p:tav>
                                        <p:tav tm="100000">
                                          <p:val>
                                            <p:strVal val="#ppt_y"/>
                                          </p:val>
                                        </p:tav>
                                      </p:tavLst>
                                    </p:anim>
                                  </p:childTnLst>
                                </p:cTn>
                              </p:par>
                              <p:par>
                                <p:cTn id="9" presetID="9"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dissolv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4" grpId="0" animBg="1"/>
      <p:bldP spid="1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752600"/>
            <a:ext cx="9144000" cy="1569660"/>
          </a:xfrm>
          <a:prstGeom prst="rect">
            <a:avLst/>
          </a:prstGeom>
          <a:solidFill>
            <a:schemeClr val="accent1">
              <a:lumMod val="50000"/>
            </a:schemeClr>
          </a:solidFill>
        </p:spPr>
        <p:txBody>
          <a:bodyPr wrap="square">
            <a:spAutoFit/>
          </a:bodyPr>
          <a:lstStyle/>
          <a:p>
            <a:r>
              <a:rPr lang="en-US" sz="3200" b="1" dirty="0" smtClean="0">
                <a:solidFill>
                  <a:schemeClr val="bg1"/>
                </a:solidFill>
              </a:rPr>
              <a:t>Romans 5:8  “</a:t>
            </a:r>
            <a:r>
              <a:rPr lang="en-US" sz="3200" b="1" u="sng" dirty="0" smtClean="0">
                <a:solidFill>
                  <a:schemeClr val="bg1"/>
                </a:solidFill>
              </a:rPr>
              <a:t>But God commendeth (showed) his love toward us, in that, while we were yet sinners, Christ died for us</a:t>
            </a:r>
            <a:r>
              <a:rPr lang="en-US" sz="3200" b="1" dirty="0" smtClean="0">
                <a:solidFill>
                  <a:schemeClr val="bg1"/>
                </a:solidFill>
              </a:rPr>
              <a:t>.” </a:t>
            </a:r>
          </a:p>
        </p:txBody>
      </p:sp>
      <p:sp>
        <p:nvSpPr>
          <p:cNvPr id="11" name="Rectangle 10"/>
          <p:cNvSpPr/>
          <p:nvPr/>
        </p:nvSpPr>
        <p:spPr>
          <a:xfrm>
            <a:off x="0" y="3352800"/>
            <a:ext cx="9144000" cy="523220"/>
          </a:xfrm>
          <a:prstGeom prst="rect">
            <a:avLst/>
          </a:prstGeom>
          <a:solidFill>
            <a:srgbClr val="C00000"/>
          </a:solidFill>
        </p:spPr>
        <p:txBody>
          <a:bodyPr wrap="square">
            <a:spAutoFit/>
          </a:bodyPr>
          <a:lstStyle/>
          <a:p>
            <a:pPr algn="ctr"/>
            <a:r>
              <a:rPr lang="en-US" sz="2800" b="1" u="sng" dirty="0" smtClean="0">
                <a:solidFill>
                  <a:schemeClr val="bg1"/>
                </a:solidFill>
              </a:rPr>
              <a:t>THE MAIN PURPOSE</a:t>
            </a:r>
            <a:r>
              <a:rPr lang="en-US" sz="2800" b="1" dirty="0" smtClean="0">
                <a:solidFill>
                  <a:schemeClr val="bg1"/>
                </a:solidFill>
              </a:rPr>
              <a:t> IN THE LIFE OF JESUS CHRIST </a:t>
            </a:r>
            <a:r>
              <a:rPr lang="en-US" sz="2800" b="1" u="sng" dirty="0" smtClean="0">
                <a:solidFill>
                  <a:schemeClr val="bg1"/>
                </a:solidFill>
              </a:rPr>
              <a:t>WAS</a:t>
            </a:r>
          </a:p>
        </p:txBody>
      </p:sp>
      <p:sp>
        <p:nvSpPr>
          <p:cNvPr id="12" name="Rectangle 11"/>
          <p:cNvSpPr/>
          <p:nvPr/>
        </p:nvSpPr>
        <p:spPr>
          <a:xfrm>
            <a:off x="0" y="3810000"/>
            <a:ext cx="9144000" cy="1384995"/>
          </a:xfrm>
          <a:prstGeom prst="rect">
            <a:avLst/>
          </a:prstGeom>
          <a:solidFill>
            <a:srgbClr val="C00000"/>
          </a:solidFill>
        </p:spPr>
        <p:txBody>
          <a:bodyPr wrap="square">
            <a:spAutoFit/>
          </a:bodyPr>
          <a:lstStyle/>
          <a:p>
            <a:r>
              <a:rPr lang="en-US" sz="2800" b="1" u="sng" dirty="0" smtClean="0">
                <a:solidFill>
                  <a:schemeClr val="bg1"/>
                </a:solidFill>
              </a:rPr>
              <a:t>NOT</a:t>
            </a:r>
            <a:r>
              <a:rPr lang="en-US" sz="2800" b="1" dirty="0" smtClean="0">
                <a:solidFill>
                  <a:schemeClr val="bg1"/>
                </a:solidFill>
              </a:rPr>
              <a:t> TO HEAL THE SICK, OR MAKE THE LAME TO WALK OR RAISE THE DEAD. JESUS DID THAT, BUT THAT WAS NOT HIS </a:t>
            </a:r>
            <a:r>
              <a:rPr lang="en-US" sz="2800" b="1" u="sng" dirty="0" smtClean="0">
                <a:solidFill>
                  <a:schemeClr val="bg1"/>
                </a:solidFill>
              </a:rPr>
              <a:t>MAIN</a:t>
            </a:r>
            <a:r>
              <a:rPr lang="en-US" sz="2800" b="1" dirty="0" smtClean="0">
                <a:solidFill>
                  <a:schemeClr val="bg1"/>
                </a:solidFill>
              </a:rPr>
              <a:t> BUSINESS OR PURPOSE IN LIFE.</a:t>
            </a:r>
          </a:p>
        </p:txBody>
      </p:sp>
      <p:sp>
        <p:nvSpPr>
          <p:cNvPr id="8" name="Rectangle 7"/>
          <p:cNvSpPr/>
          <p:nvPr/>
        </p:nvSpPr>
        <p:spPr>
          <a:xfrm>
            <a:off x="0" y="5827693"/>
            <a:ext cx="9144000" cy="954107"/>
          </a:xfrm>
          <a:prstGeom prst="rect">
            <a:avLst/>
          </a:prstGeom>
          <a:solidFill>
            <a:schemeClr val="tx1">
              <a:lumMod val="95000"/>
              <a:lumOff val="5000"/>
            </a:schemeClr>
          </a:solidFill>
        </p:spPr>
        <p:txBody>
          <a:bodyPr wrap="square">
            <a:spAutoFit/>
          </a:bodyPr>
          <a:lstStyle/>
          <a:p>
            <a:r>
              <a:rPr lang="en-US" sz="2800" b="1" u="sng" dirty="0" smtClean="0">
                <a:solidFill>
                  <a:schemeClr val="bg1"/>
                </a:solidFill>
              </a:rPr>
              <a:t>SEEK AND TO SAVE PEOPLE</a:t>
            </a:r>
            <a:r>
              <a:rPr lang="en-US" sz="2800" b="1" dirty="0" smtClean="0">
                <a:solidFill>
                  <a:schemeClr val="bg1"/>
                </a:solidFill>
              </a:rPr>
              <a:t> WHO ARE LOST AND ON THEIR WAY TO AN ETERNAL HELL.</a:t>
            </a:r>
          </a:p>
        </p:txBody>
      </p:sp>
      <p:sp>
        <p:nvSpPr>
          <p:cNvPr id="10" name="Rectangle 9"/>
          <p:cNvSpPr/>
          <p:nvPr/>
        </p:nvSpPr>
        <p:spPr>
          <a:xfrm>
            <a:off x="0" y="5344180"/>
            <a:ext cx="9144000" cy="523220"/>
          </a:xfrm>
          <a:prstGeom prst="rect">
            <a:avLst/>
          </a:prstGeom>
          <a:solidFill>
            <a:schemeClr val="tx1">
              <a:lumMod val="95000"/>
              <a:lumOff val="5000"/>
            </a:schemeClr>
          </a:solidFill>
        </p:spPr>
        <p:txBody>
          <a:bodyPr wrap="square">
            <a:spAutoFit/>
          </a:bodyPr>
          <a:lstStyle/>
          <a:p>
            <a:pPr algn="ctr"/>
            <a:r>
              <a:rPr lang="en-US" sz="2800" b="1" u="sng" dirty="0" smtClean="0">
                <a:solidFill>
                  <a:schemeClr val="bg1"/>
                </a:solidFill>
              </a:rPr>
              <a:t>THE MAIN PURPOSE</a:t>
            </a:r>
            <a:r>
              <a:rPr lang="en-US" sz="2800" b="1" dirty="0" smtClean="0">
                <a:solidFill>
                  <a:schemeClr val="bg1"/>
                </a:solidFill>
              </a:rPr>
              <a:t> IN THE LIFE OF JESUS CHRIST </a:t>
            </a:r>
            <a:r>
              <a:rPr lang="en-US" sz="2800" b="1" u="sng" dirty="0" smtClean="0">
                <a:solidFill>
                  <a:schemeClr val="bg1"/>
                </a:solidFill>
              </a:rPr>
              <a:t>WAS TO</a:t>
            </a:r>
          </a:p>
        </p:txBody>
      </p:sp>
      <p:sp>
        <p:nvSpPr>
          <p:cNvPr id="13" name="Title 1"/>
          <p:cNvSpPr txBox="1">
            <a:spLocks/>
          </p:cNvSpPr>
          <p:nvPr/>
        </p:nvSpPr>
        <p:spPr>
          <a:xfrm>
            <a:off x="762000" y="685800"/>
            <a:ext cx="73914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rPr>
              <a:t>JESUS’ MAIN PURPOSE?</a:t>
            </a:r>
          </a:p>
        </p:txBody>
      </p:sp>
      <p:sp>
        <p:nvSpPr>
          <p:cNvPr id="14" name="Subtitle 2"/>
          <p:cNvSpPr txBox="1">
            <a:spLocks/>
          </p:cNvSpPr>
          <p:nvPr/>
        </p:nvSpPr>
        <p:spPr>
          <a:xfrm>
            <a:off x="0" y="152400"/>
            <a:ext cx="8763000" cy="533400"/>
          </a:xfrm>
          <a:prstGeom prst="rect">
            <a:avLst/>
          </a:prstGeom>
          <a:solidFill>
            <a:schemeClr val="tx1"/>
          </a:solidFill>
        </p:spPr>
        <p:txBody>
          <a:bodyPr vert="horz" lIns="91440" tIns="45720" rIns="91440" bIns="45720" rtlCol="0">
            <a:noAutofit/>
          </a:bodyPr>
          <a:lstStyle/>
          <a:p>
            <a:pPr lvl="0" algn="ctr">
              <a:spcBef>
                <a:spcPct val="0"/>
              </a:spcBef>
            </a:pPr>
            <a:r>
              <a:rPr lang="en-US" sz="3200" dirty="0" smtClean="0">
                <a:solidFill>
                  <a:schemeClr val="bg1"/>
                </a:solidFill>
                <a:latin typeface="Arial Black" pitchFamily="34" charset="0"/>
              </a:rPr>
              <a:t>WHAT WAS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2" presetClass="entr" presetSubtype="1" fill="hold" grpId="0" nodeType="withEffect">
                                  <p:stCondLst>
                                    <p:cond delay="0"/>
                                  </p:stCondLst>
                                  <p:childTnLst>
                                    <p:set>
                                      <p:cBhvr>
                                        <p:cTn id="9" dur="1" fill="hold">
                                          <p:stCondLst>
                                            <p:cond delay="0"/>
                                          </p:stCondLst>
                                        </p:cTn>
                                        <p:tgtEl>
                                          <p:spTgt spid="14">
                                            <p:bg/>
                                          </p:spTgt>
                                        </p:tgtEl>
                                        <p:attrNameLst>
                                          <p:attrName>style.visibility</p:attrName>
                                        </p:attrNameLst>
                                      </p:cBhvr>
                                      <p:to>
                                        <p:strVal val="visible"/>
                                      </p:to>
                                    </p:set>
                                    <p:anim calcmode="lin" valueType="num">
                                      <p:cBhvr additive="base">
                                        <p:cTn id="10" dur="500" fill="hold"/>
                                        <p:tgtEl>
                                          <p:spTgt spid="14">
                                            <p:bg/>
                                          </p:spTgt>
                                        </p:tgtEl>
                                        <p:attrNameLst>
                                          <p:attrName>ppt_x</p:attrName>
                                        </p:attrNameLst>
                                      </p:cBhvr>
                                      <p:tavLst>
                                        <p:tav tm="0">
                                          <p:val>
                                            <p:strVal val="#ppt_x"/>
                                          </p:val>
                                        </p:tav>
                                        <p:tav tm="100000">
                                          <p:val>
                                            <p:strVal val="#ppt_x"/>
                                          </p:val>
                                        </p:tav>
                                      </p:tavLst>
                                    </p:anim>
                                    <p:anim calcmode="lin" valueType="num">
                                      <p:cBhvr additive="base">
                                        <p:cTn id="11" dur="500" fill="hold"/>
                                        <p:tgtEl>
                                          <p:spTgt spid="14">
                                            <p:bg/>
                                          </p:spTgt>
                                        </p:tgtEl>
                                        <p:attrNameLst>
                                          <p:attrName>ppt_y</p:attrName>
                                        </p:attrNameLst>
                                      </p:cBhvr>
                                      <p:tavLst>
                                        <p:tav tm="0">
                                          <p:val>
                                            <p:strVal val="0-#ppt_h/2"/>
                                          </p:val>
                                        </p:tav>
                                        <p:tav tm="100000">
                                          <p:val>
                                            <p:strVal val="#ppt_y"/>
                                          </p:val>
                                        </p:tav>
                                      </p:tavLst>
                                    </p:anim>
                                  </p:childTnLst>
                                </p:cTn>
                              </p:par>
                              <p:par>
                                <p:cTn id="12" presetID="2" presetClass="entr" presetSubtype="1" fill="hold" grpId="0" nodeType="with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 calcmode="lin" valueType="num">
                                      <p:cBhvr additive="base">
                                        <p:cTn id="14"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ppt_x"/>
                                          </p:val>
                                        </p:tav>
                                        <p:tav tm="100000">
                                          <p:val>
                                            <p:strVal val="#ppt_x"/>
                                          </p:val>
                                        </p:tav>
                                      </p:tavLst>
                                    </p:anim>
                                    <p:anim calcmode="lin" valueType="num">
                                      <p:cBhvr additive="base">
                                        <p:cTn id="3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additive="base">
                                        <p:cTn id="44" dur="500" fill="hold"/>
                                        <p:tgtEl>
                                          <p:spTgt spid="8"/>
                                        </p:tgtEl>
                                        <p:attrNameLst>
                                          <p:attrName>ppt_x</p:attrName>
                                        </p:attrNameLst>
                                      </p:cBhvr>
                                      <p:tavLst>
                                        <p:tav tm="0">
                                          <p:val>
                                            <p:strVal val="#ppt_x"/>
                                          </p:val>
                                        </p:tav>
                                        <p:tav tm="100000">
                                          <p:val>
                                            <p:strVal val="#ppt_x"/>
                                          </p:val>
                                        </p:tav>
                                      </p:tavLst>
                                    </p:anim>
                                    <p:anim calcmode="lin" valueType="num">
                                      <p:cBhvr additive="base">
                                        <p:cTn id="4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8" grpId="0" animBg="1"/>
      <p:bldP spid="10" grpId="0" animBg="1"/>
      <p:bldP spid="13" grpId="0" animBg="1"/>
      <p:bldP spid="14"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 y="228600"/>
            <a:ext cx="80772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ea typeface="+mj-ea"/>
                <a:cs typeface="+mj-cs"/>
              </a:rPr>
              <a:t>WHAT ABOUT JESUS’ DISCIPLES:</a:t>
            </a:r>
          </a:p>
        </p:txBody>
      </p:sp>
      <p:sp>
        <p:nvSpPr>
          <p:cNvPr id="9" name="Rectangle 8"/>
          <p:cNvSpPr/>
          <p:nvPr/>
        </p:nvSpPr>
        <p:spPr>
          <a:xfrm>
            <a:off x="0" y="950893"/>
            <a:ext cx="9144000" cy="1569660"/>
          </a:xfrm>
          <a:prstGeom prst="rect">
            <a:avLst/>
          </a:prstGeom>
          <a:solidFill>
            <a:schemeClr val="accent1">
              <a:lumMod val="50000"/>
            </a:schemeClr>
          </a:solidFill>
        </p:spPr>
        <p:txBody>
          <a:bodyPr wrap="square">
            <a:spAutoFit/>
          </a:bodyPr>
          <a:lstStyle/>
          <a:p>
            <a:r>
              <a:rPr lang="en-US" sz="3200" b="1" dirty="0" smtClean="0">
                <a:solidFill>
                  <a:schemeClr val="bg1"/>
                </a:solidFill>
              </a:rPr>
              <a:t>Mark 3:14  “And he (Jesus) ordained twelve, that they should be with him, and that he might send them forth </a:t>
            </a:r>
            <a:r>
              <a:rPr lang="en-US" sz="3200" b="1" u="sng" dirty="0" smtClean="0">
                <a:solidFill>
                  <a:schemeClr val="bg1"/>
                </a:solidFill>
              </a:rPr>
              <a:t>to preach</a:t>
            </a:r>
            <a:r>
              <a:rPr lang="en-US" sz="3200" b="1" dirty="0" smtClean="0">
                <a:solidFill>
                  <a:schemeClr val="bg1"/>
                </a:solidFill>
              </a:rPr>
              <a:t>.”  Preach what? The Gospel.</a:t>
            </a:r>
          </a:p>
        </p:txBody>
      </p:sp>
      <p:sp>
        <p:nvSpPr>
          <p:cNvPr id="7" name="Right Arrow 6"/>
          <p:cNvSpPr/>
          <p:nvPr/>
        </p:nvSpPr>
        <p:spPr>
          <a:xfrm>
            <a:off x="304800" y="228600"/>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2551093"/>
            <a:ext cx="9144000" cy="2554545"/>
          </a:xfrm>
          <a:prstGeom prst="rect">
            <a:avLst/>
          </a:prstGeom>
          <a:solidFill>
            <a:srgbClr val="C00000"/>
          </a:solidFill>
        </p:spPr>
        <p:txBody>
          <a:bodyPr wrap="square">
            <a:spAutoFit/>
          </a:bodyPr>
          <a:lstStyle/>
          <a:p>
            <a:r>
              <a:rPr lang="en-US" sz="3200" b="1" dirty="0" smtClean="0">
                <a:solidFill>
                  <a:schemeClr val="bg1"/>
                </a:solidFill>
              </a:rPr>
              <a:t>Acts 26:16  (Jesus said to Paul) “But rise, and stand upon thy feet: for I have appeared unto thee </a:t>
            </a:r>
            <a:r>
              <a:rPr lang="en-US" sz="3200" b="1" u="sng" dirty="0" smtClean="0">
                <a:solidFill>
                  <a:schemeClr val="bg1"/>
                </a:solidFill>
              </a:rPr>
              <a:t>for this purpose</a:t>
            </a:r>
            <a:r>
              <a:rPr lang="en-US" sz="3200" b="1" dirty="0" smtClean="0">
                <a:solidFill>
                  <a:schemeClr val="bg1"/>
                </a:solidFill>
              </a:rPr>
              <a:t>, to make thee </a:t>
            </a:r>
            <a:r>
              <a:rPr lang="en-US" sz="3200" b="1" u="sng" dirty="0" smtClean="0">
                <a:solidFill>
                  <a:schemeClr val="bg1"/>
                </a:solidFill>
              </a:rPr>
              <a:t>a minister</a:t>
            </a:r>
            <a:r>
              <a:rPr lang="en-US" sz="3200" b="1" dirty="0" smtClean="0">
                <a:solidFill>
                  <a:schemeClr val="bg1"/>
                </a:solidFill>
              </a:rPr>
              <a:t> and </a:t>
            </a:r>
            <a:r>
              <a:rPr lang="en-US" sz="3200" b="1" u="sng" dirty="0" smtClean="0">
                <a:solidFill>
                  <a:schemeClr val="bg1"/>
                </a:solidFill>
              </a:rPr>
              <a:t>a witness</a:t>
            </a:r>
            <a:r>
              <a:rPr lang="en-US" sz="3200" b="1" dirty="0" smtClean="0">
                <a:solidFill>
                  <a:schemeClr val="bg1"/>
                </a:solidFill>
              </a:rPr>
              <a:t> both of these things which thou hast seen, and of those things in the which I will appear unto thee.”</a:t>
            </a:r>
          </a:p>
        </p:txBody>
      </p:sp>
      <p:sp>
        <p:nvSpPr>
          <p:cNvPr id="8" name="Rectangle 7"/>
          <p:cNvSpPr/>
          <p:nvPr/>
        </p:nvSpPr>
        <p:spPr>
          <a:xfrm>
            <a:off x="0" y="5141893"/>
            <a:ext cx="9144000" cy="954107"/>
          </a:xfrm>
          <a:prstGeom prst="rect">
            <a:avLst/>
          </a:prstGeom>
          <a:solidFill>
            <a:schemeClr val="accent1">
              <a:lumMod val="50000"/>
            </a:schemeClr>
          </a:solidFill>
        </p:spPr>
        <p:txBody>
          <a:bodyPr wrap="square">
            <a:spAutoFit/>
          </a:bodyPr>
          <a:lstStyle/>
          <a:p>
            <a:r>
              <a:rPr lang="en-US" sz="2800" b="1" dirty="0" smtClean="0">
                <a:solidFill>
                  <a:schemeClr val="bg1"/>
                </a:solidFill>
              </a:rPr>
              <a:t>Luke 9:2  “And he sent them (1</a:t>
            </a:r>
            <a:r>
              <a:rPr lang="en-US" sz="2800" b="1" baseline="30000" dirty="0" smtClean="0">
                <a:solidFill>
                  <a:schemeClr val="bg1"/>
                </a:solidFill>
              </a:rPr>
              <a:t>st.</a:t>
            </a:r>
            <a:r>
              <a:rPr lang="en-US" sz="2800" b="1" dirty="0" smtClean="0">
                <a:solidFill>
                  <a:schemeClr val="bg1"/>
                </a:solidFill>
              </a:rPr>
              <a:t>) </a:t>
            </a:r>
            <a:r>
              <a:rPr lang="en-US" sz="2800" b="1" u="sng" dirty="0" smtClean="0">
                <a:solidFill>
                  <a:schemeClr val="bg1"/>
                </a:solidFill>
              </a:rPr>
              <a:t>to preach</a:t>
            </a:r>
            <a:r>
              <a:rPr lang="en-US" sz="2800" b="1" dirty="0" smtClean="0">
                <a:solidFill>
                  <a:schemeClr val="bg1"/>
                </a:solidFill>
              </a:rPr>
              <a:t> the kingdom of God, and (2</a:t>
            </a:r>
            <a:r>
              <a:rPr lang="en-US" sz="2800" b="1" baseline="30000" dirty="0" smtClean="0">
                <a:solidFill>
                  <a:schemeClr val="bg1"/>
                </a:solidFill>
              </a:rPr>
              <a:t>nd.</a:t>
            </a:r>
            <a:r>
              <a:rPr lang="en-US" sz="2800" b="1" dirty="0" smtClean="0">
                <a:solidFill>
                  <a:schemeClr val="bg1"/>
                </a:solidFill>
              </a:rPr>
              <a:t>) </a:t>
            </a:r>
            <a:r>
              <a:rPr lang="en-US" sz="2800" b="1" u="sng" dirty="0" smtClean="0">
                <a:solidFill>
                  <a:schemeClr val="bg1"/>
                </a:solidFill>
              </a:rPr>
              <a:t>to heal</a:t>
            </a:r>
            <a:r>
              <a:rPr lang="en-US" sz="2800" b="1" dirty="0" smtClean="0">
                <a:solidFill>
                  <a:schemeClr val="bg1"/>
                </a:solidFill>
              </a:rPr>
              <a:t> the sick.”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7" grpId="0" animBg="1"/>
      <p:bldP spid="11"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 y="0"/>
            <a:ext cx="80772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ea typeface="+mj-ea"/>
                <a:cs typeface="+mj-cs"/>
              </a:rPr>
              <a:t>WHAT ABOUT JESUS’ DISCIPLES:</a:t>
            </a:r>
          </a:p>
        </p:txBody>
      </p:sp>
      <p:sp>
        <p:nvSpPr>
          <p:cNvPr id="9" name="Rectangle 8"/>
          <p:cNvSpPr/>
          <p:nvPr/>
        </p:nvSpPr>
        <p:spPr>
          <a:xfrm>
            <a:off x="0" y="533400"/>
            <a:ext cx="9144000" cy="6001643"/>
          </a:xfrm>
          <a:prstGeom prst="rect">
            <a:avLst/>
          </a:prstGeom>
          <a:solidFill>
            <a:schemeClr val="accent1">
              <a:lumMod val="50000"/>
            </a:schemeClr>
          </a:solidFill>
        </p:spPr>
        <p:txBody>
          <a:bodyPr wrap="square">
            <a:spAutoFit/>
          </a:bodyPr>
          <a:lstStyle/>
          <a:p>
            <a:r>
              <a:rPr lang="en-US" sz="3200" b="1" dirty="0" smtClean="0">
                <a:solidFill>
                  <a:schemeClr val="bg1"/>
                </a:solidFill>
              </a:rPr>
              <a:t>Mark 1:16  “Now as he (Jesus) walked by the sea of Galilee, he saw Simon and Andrew his brother casting a net into the sea: for they were fishers. 17  And Jesus said unto them, </a:t>
            </a:r>
            <a:r>
              <a:rPr lang="en-US" sz="3200" b="1" u="sng" dirty="0" smtClean="0">
                <a:solidFill>
                  <a:schemeClr val="bg1"/>
                </a:solidFill>
              </a:rPr>
              <a:t>Come ye after me, and I will make you to become fishers of men</a:t>
            </a:r>
            <a:r>
              <a:rPr lang="en-US" sz="3200" b="1" dirty="0" smtClean="0">
                <a:solidFill>
                  <a:schemeClr val="bg1"/>
                </a:solidFill>
              </a:rPr>
              <a:t>. 18  And straightway </a:t>
            </a:r>
            <a:r>
              <a:rPr lang="en-US" sz="3200" b="1" u="sng" dirty="0" smtClean="0">
                <a:solidFill>
                  <a:schemeClr val="bg1"/>
                </a:solidFill>
              </a:rPr>
              <a:t>they forsook their nets</a:t>
            </a:r>
            <a:r>
              <a:rPr lang="en-US" sz="3200" b="1" dirty="0" smtClean="0">
                <a:solidFill>
                  <a:schemeClr val="bg1"/>
                </a:solidFill>
              </a:rPr>
              <a:t>, </a:t>
            </a:r>
            <a:r>
              <a:rPr lang="en-US" sz="3200" b="1" u="sng" dirty="0" smtClean="0">
                <a:solidFill>
                  <a:schemeClr val="bg1"/>
                </a:solidFill>
              </a:rPr>
              <a:t>and followed him</a:t>
            </a:r>
            <a:r>
              <a:rPr lang="en-US" sz="3200" b="1" dirty="0" smtClean="0">
                <a:solidFill>
                  <a:schemeClr val="bg1"/>
                </a:solidFill>
              </a:rPr>
              <a:t>. 19  And when he had gone a little farther thence, he saw James the son of Zebedee, and John his brother, who also were in the ship mending their nets. 20  And straightway </a:t>
            </a:r>
            <a:r>
              <a:rPr lang="en-US" sz="3200" b="1" u="sng" dirty="0" smtClean="0">
                <a:solidFill>
                  <a:schemeClr val="bg1"/>
                </a:solidFill>
              </a:rPr>
              <a:t>he called them</a:t>
            </a:r>
            <a:r>
              <a:rPr lang="en-US" sz="3200" b="1" dirty="0" smtClean="0">
                <a:solidFill>
                  <a:schemeClr val="bg1"/>
                </a:solidFill>
              </a:rPr>
              <a:t>: </a:t>
            </a:r>
            <a:r>
              <a:rPr lang="en-US" sz="3200" b="1" u="sng" dirty="0" smtClean="0">
                <a:solidFill>
                  <a:schemeClr val="bg1"/>
                </a:solidFill>
              </a:rPr>
              <a:t>and they left their father</a:t>
            </a:r>
            <a:r>
              <a:rPr lang="en-US" sz="3200" b="1" dirty="0" smtClean="0">
                <a:solidFill>
                  <a:schemeClr val="bg1"/>
                </a:solidFill>
              </a:rPr>
              <a:t> Zebedee in the ship with the hired servants, </a:t>
            </a:r>
            <a:r>
              <a:rPr lang="en-US" sz="3200" b="1" u="sng" dirty="0" smtClean="0">
                <a:solidFill>
                  <a:schemeClr val="bg1"/>
                </a:solidFill>
              </a:rPr>
              <a:t>and went after him</a:t>
            </a:r>
            <a:r>
              <a:rPr lang="en-US" sz="3200" b="1" dirty="0" smtClean="0">
                <a:solidFill>
                  <a:schemeClr val="bg1"/>
                </a:solidFill>
              </a:rPr>
              <a:t>.” (They followed Jesus)</a:t>
            </a:r>
          </a:p>
        </p:txBody>
      </p:sp>
      <p:sp>
        <p:nvSpPr>
          <p:cNvPr id="7" name="Right Arrow 6"/>
          <p:cNvSpPr/>
          <p:nvPr/>
        </p:nvSpPr>
        <p:spPr>
          <a:xfrm>
            <a:off x="304800" y="0"/>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3"/>
          <p:cNvSpPr txBox="1">
            <a:spLocks/>
          </p:cNvSpPr>
          <p:nvPr/>
        </p:nvSpPr>
        <p:spPr>
          <a:xfrm>
            <a:off x="76200" y="3886200"/>
            <a:ext cx="8991600" cy="1143000"/>
          </a:xfrm>
          <a:prstGeom prst="rect">
            <a:avLst/>
          </a:prstGeom>
          <a:blipFill>
            <a:blip r:embed="rId2"/>
            <a:tile tx="0" ty="0" sx="100000" sy="100000" flip="none" algn="tl"/>
          </a:blipFill>
        </p:spPr>
        <p:txBody>
          <a:bodyPr vert="horz" lIns="91440" tIns="45720" rIns="91440" bIns="45720" rtlCol="0">
            <a:noAutofit/>
          </a:bodyPr>
          <a:lstStyle/>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“EVERY HEART WITHOUT CHRIST IS A MISSION FIELD.</a:t>
            </a:r>
            <a:endParaRPr lang="en-US" sz="3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Rectangle 2"/>
          <p:cNvSpPr/>
          <p:nvPr/>
        </p:nvSpPr>
        <p:spPr>
          <a:xfrm>
            <a:off x="0" y="-4703"/>
            <a:ext cx="9144000" cy="2062103"/>
          </a:xfrm>
          <a:prstGeom prst="rect">
            <a:avLst/>
          </a:prstGeom>
          <a:solidFill>
            <a:srgbClr val="C00000"/>
          </a:solidFill>
        </p:spPr>
        <p:txBody>
          <a:bodyPr wrap="square">
            <a:spAutoFit/>
          </a:bodyPr>
          <a:lstStyle/>
          <a:p>
            <a:r>
              <a:rPr lang="en-US" sz="3200" b="1" dirty="0" smtClean="0">
                <a:solidFill>
                  <a:schemeClr val="bg1"/>
                </a:solidFill>
              </a:rPr>
              <a:t>Luke 5:10  “…And Jesus said unto Simon, Fear not; from henceforth </a:t>
            </a:r>
            <a:r>
              <a:rPr lang="en-US" sz="3200" b="1" u="sng" dirty="0" smtClean="0">
                <a:solidFill>
                  <a:schemeClr val="bg1"/>
                </a:solidFill>
              </a:rPr>
              <a:t>thou shalt catch men</a:t>
            </a:r>
            <a:r>
              <a:rPr lang="en-US" sz="3200" b="1" dirty="0" smtClean="0">
                <a:solidFill>
                  <a:schemeClr val="bg1"/>
                </a:solidFill>
              </a:rPr>
              <a:t>. </a:t>
            </a:r>
            <a:r>
              <a:rPr lang="en-US" sz="3200" b="1" dirty="0" smtClean="0">
                <a:solidFill>
                  <a:srgbClr val="FFFF00"/>
                </a:solidFill>
              </a:rPr>
              <a:t>(That is Missions)</a:t>
            </a:r>
            <a:r>
              <a:rPr lang="en-US" sz="3200" b="1" dirty="0" smtClean="0">
                <a:solidFill>
                  <a:schemeClr val="bg1"/>
                </a:solidFill>
              </a:rPr>
              <a:t> 11  And when they had brought their ships to land, </a:t>
            </a:r>
            <a:r>
              <a:rPr lang="en-US" sz="3200" b="1" u="sng" dirty="0" smtClean="0">
                <a:solidFill>
                  <a:schemeClr val="bg1"/>
                </a:solidFill>
              </a:rPr>
              <a:t>they forsook all, and followed him</a:t>
            </a:r>
            <a:r>
              <a:rPr lang="en-US" sz="3200" b="1" dirty="0" smtClean="0">
                <a:solidFill>
                  <a:schemeClr val="bg1"/>
                </a:solidFill>
              </a:rPr>
              <a:t>.”</a:t>
            </a:r>
          </a:p>
        </p:txBody>
      </p:sp>
      <p:sp>
        <p:nvSpPr>
          <p:cNvPr id="5" name="Subtitle 3"/>
          <p:cNvSpPr txBox="1">
            <a:spLocks/>
          </p:cNvSpPr>
          <p:nvPr/>
        </p:nvSpPr>
        <p:spPr>
          <a:xfrm>
            <a:off x="76200" y="5029200"/>
            <a:ext cx="8991600" cy="1143000"/>
          </a:xfrm>
          <a:prstGeom prst="rect">
            <a:avLst/>
          </a:prstGeom>
          <a:blipFill>
            <a:blip r:embed="rId2"/>
            <a:tile tx="0" ty="0" sx="100000" sy="100000" flip="none" algn="tl"/>
          </a:blipFill>
        </p:spPr>
        <p:txBody>
          <a:bodyPr vert="horz" lIns="91440" tIns="45720" rIns="91440" bIns="45720" rtlCol="0">
            <a:noAutofit/>
          </a:bodyPr>
          <a:lstStyle/>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EVERY HEART WITH CHRIST </a:t>
            </a:r>
          </a:p>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IS A MISSIONARY.” </a:t>
            </a:r>
            <a:r>
              <a:rPr lang="en-US" sz="3200"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(OR SHOULD BE)</a:t>
            </a: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a:t>
            </a:r>
            <a:endParaRPr lang="en-US" sz="3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Rectangle 5"/>
          <p:cNvSpPr/>
          <p:nvPr/>
        </p:nvSpPr>
        <p:spPr>
          <a:xfrm>
            <a:off x="76200" y="2164140"/>
            <a:ext cx="8991600" cy="1569660"/>
          </a:xfrm>
          <a:prstGeom prst="rect">
            <a:avLst/>
          </a:prstGeom>
          <a:solidFill>
            <a:schemeClr val="accent1">
              <a:lumMod val="50000"/>
            </a:schemeClr>
          </a:solidFill>
        </p:spPr>
        <p:txBody>
          <a:bodyPr wrap="square">
            <a:spAutoFit/>
          </a:bodyPr>
          <a:lstStyle/>
          <a:p>
            <a:r>
              <a:rPr lang="en-US" sz="3200" dirty="0" smtClean="0">
                <a:solidFill>
                  <a:schemeClr val="bg1"/>
                </a:solidFill>
                <a:latin typeface="Arial Black" pitchFamily="34" charset="0"/>
              </a:rPr>
              <a:t>John 20:21  “Then said Jesus to them again, Peace </a:t>
            </a:r>
            <a:r>
              <a:rPr lang="en-US" sz="3200" i="1" dirty="0" smtClean="0">
                <a:solidFill>
                  <a:schemeClr val="bg1"/>
                </a:solidFill>
                <a:latin typeface="Arial Black" pitchFamily="34" charset="0"/>
              </a:rPr>
              <a:t>be unto you: as my Father hath sent me, even so send I you.”</a:t>
            </a:r>
            <a:endParaRPr lang="en-US" sz="3200" b="1" dirty="0" smtClean="0">
              <a:solidFill>
                <a:schemeClr val="bg1"/>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5"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3"/>
          <p:cNvSpPr txBox="1">
            <a:spLocks/>
          </p:cNvSpPr>
          <p:nvPr/>
        </p:nvSpPr>
        <p:spPr>
          <a:xfrm>
            <a:off x="76200" y="609600"/>
            <a:ext cx="8686800" cy="1371600"/>
          </a:xfrm>
          <a:prstGeom prst="rect">
            <a:avLst/>
          </a:prstGeom>
          <a:blipFill>
            <a:blip r:embed="rId2"/>
            <a:tile tx="0" ty="0" sx="100000" sy="100000" flip="none" algn="tl"/>
          </a:blipFill>
        </p:spPr>
        <p:txBody>
          <a:bodyPr vert="horz" lIns="91440" tIns="45720" rIns="91440" bIns="45720" rtlCol="0">
            <a:noAutofit/>
          </a:bodyPr>
          <a:lstStyle/>
          <a:p>
            <a:r>
              <a:rPr lang="en-US" sz="2800" dirty="0" smtClean="0">
                <a:solidFill>
                  <a:srgbClr val="FFFF00"/>
                </a:solidFill>
                <a:latin typeface="Arial Black" pitchFamily="34" charset="0"/>
              </a:rPr>
              <a:t>Mark 16:15  “And he said unto them, Go ye into all the world, and preach the gospel to every creature.”</a:t>
            </a:r>
            <a:endParaRPr lang="en-US" sz="2800" i="1" dirty="0" smtClean="0">
              <a:solidFill>
                <a:srgbClr val="FFFF00"/>
              </a:solidFill>
              <a:latin typeface="Arial Black" pitchFamily="34" charset="0"/>
            </a:endParaRPr>
          </a:p>
        </p:txBody>
      </p:sp>
      <p:sp>
        <p:nvSpPr>
          <p:cNvPr id="6" name="Title 1"/>
          <p:cNvSpPr txBox="1">
            <a:spLocks/>
          </p:cNvSpPr>
          <p:nvPr/>
        </p:nvSpPr>
        <p:spPr>
          <a:xfrm>
            <a:off x="762000" y="0"/>
            <a:ext cx="80772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ea typeface="+mj-ea"/>
                <a:cs typeface="+mj-cs"/>
              </a:rPr>
              <a:t>JESUS COMMAND TO DISCIPLES:</a:t>
            </a:r>
          </a:p>
        </p:txBody>
      </p:sp>
      <p:sp>
        <p:nvSpPr>
          <p:cNvPr id="7" name="Right Arrow 6"/>
          <p:cNvSpPr/>
          <p:nvPr/>
        </p:nvSpPr>
        <p:spPr>
          <a:xfrm>
            <a:off x="304800" y="0"/>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itle 3"/>
          <p:cNvSpPr txBox="1">
            <a:spLocks/>
          </p:cNvSpPr>
          <p:nvPr/>
        </p:nvSpPr>
        <p:spPr>
          <a:xfrm>
            <a:off x="152400" y="2057400"/>
            <a:ext cx="8534400" cy="4038600"/>
          </a:xfrm>
          <a:prstGeom prst="rect">
            <a:avLst/>
          </a:prstGeom>
          <a:blipFill>
            <a:blip r:embed="rId2"/>
            <a:tile tx="0" ty="0" sx="100000" sy="100000" flip="none" algn="tl"/>
          </a:blipFill>
        </p:spPr>
        <p:txBody>
          <a:bodyPr vert="horz" lIns="91440" tIns="45720" rIns="91440" bIns="45720" rtlCol="0">
            <a:noAutofit/>
          </a:bodyPr>
          <a:lstStyle/>
          <a:p>
            <a:r>
              <a:rPr lang="en-US" sz="3200" b="1" dirty="0" smtClean="0">
                <a:solidFill>
                  <a:schemeClr val="bg1"/>
                </a:solidFill>
                <a:latin typeface="Arial Black" pitchFamily="34" charset="0"/>
              </a:rPr>
              <a:t>Matt. 28:19  “Go ye therefore, and teach all nations, baptizing them in the name of the Father, and of the Son, and of the Holy Ghost: </a:t>
            </a:r>
            <a:r>
              <a:rPr lang="en-US" sz="3200" dirty="0" smtClean="0">
                <a:solidFill>
                  <a:schemeClr val="bg1"/>
                </a:solidFill>
                <a:latin typeface="Arial Black" pitchFamily="34" charset="0"/>
              </a:rPr>
              <a:t>20  Teaching them to observe all things whatsoever I have commanded you: and, lo, I am with you alway, </a:t>
            </a:r>
            <a:r>
              <a:rPr lang="en-US" sz="3200" i="1" dirty="0" smtClean="0">
                <a:solidFill>
                  <a:schemeClr val="bg1"/>
                </a:solidFill>
                <a:latin typeface="Arial Black" pitchFamily="34" charset="0"/>
              </a:rPr>
              <a:t>even unto the end of the world. Amen.”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1+#ppt_w/2"/>
                                          </p:val>
                                        </p:tav>
                                        <p:tav tm="100000">
                                          <p:val>
                                            <p:strVal val="#ppt_x"/>
                                          </p:val>
                                        </p:tav>
                                      </p:tavLst>
                                    </p:anim>
                                    <p:anim calcmode="lin" valueType="num">
                                      <p:cBhvr additive="base">
                                        <p:cTn id="1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1+#ppt_w/2"/>
                                          </p:val>
                                        </p:tav>
                                        <p:tav tm="100000">
                                          <p:val>
                                            <p:strVal val="#ppt_x"/>
                                          </p:val>
                                        </p:tav>
                                      </p:tavLst>
                                    </p:anim>
                                    <p:anim calcmode="lin" valueType="num">
                                      <p:cBhvr additive="base">
                                        <p:cTn id="22"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858962"/>
          </a:xfrm>
        </p:spPr>
        <p:txBody>
          <a:bodyPr>
            <a:normAutofit/>
          </a:bodyPr>
          <a:lstStyle/>
          <a:p>
            <a:r>
              <a:rPr lang="en-US" sz="3800" dirty="0" smtClean="0">
                <a:solidFill>
                  <a:srgbClr val="C00000"/>
                </a:solidFill>
                <a:effectLst>
                  <a:outerShdw blurRad="38100" dist="38100" dir="2700000" algn="tl">
                    <a:srgbClr val="000000">
                      <a:alpha val="43137"/>
                    </a:srgbClr>
                  </a:outerShdw>
                </a:effectLst>
                <a:latin typeface="Arial Black" pitchFamily="34" charset="0"/>
              </a:rPr>
              <a:t>In the business world,</a:t>
            </a:r>
            <a:br>
              <a:rPr lang="en-US" sz="3800" dirty="0" smtClean="0">
                <a:solidFill>
                  <a:srgbClr val="C00000"/>
                </a:solidFill>
                <a:effectLst>
                  <a:outerShdw blurRad="38100" dist="38100" dir="2700000" algn="tl">
                    <a:srgbClr val="000000">
                      <a:alpha val="43137"/>
                    </a:srgbClr>
                  </a:outerShdw>
                </a:effectLst>
                <a:latin typeface="Arial Black" pitchFamily="34" charset="0"/>
              </a:rPr>
            </a:br>
            <a:r>
              <a:rPr lang="en-US" sz="3800" dirty="0" smtClean="0">
                <a:solidFill>
                  <a:srgbClr val="C00000"/>
                </a:solidFill>
                <a:effectLst>
                  <a:outerShdw blurRad="38100" dist="38100" dir="2700000" algn="tl">
                    <a:srgbClr val="000000">
                      <a:alpha val="43137"/>
                    </a:srgbClr>
                  </a:outerShdw>
                </a:effectLst>
                <a:latin typeface="Arial Black" pitchFamily="34" charset="0"/>
              </a:rPr>
              <a:t>companies write up what they call a “Missions Statement”.</a:t>
            </a:r>
            <a:endParaRPr lang="en-US" sz="3800" dirty="0">
              <a:solidFill>
                <a:srgbClr val="C00000"/>
              </a:solidFill>
              <a:effectLst>
                <a:outerShdw blurRad="38100" dist="38100" dir="2700000" algn="tl">
                  <a:srgbClr val="000000">
                    <a:alpha val="43137"/>
                  </a:srgbClr>
                </a:outerShdw>
              </a:effectLst>
              <a:latin typeface="Arial Black" pitchFamily="34" charset="0"/>
            </a:endParaRPr>
          </a:p>
        </p:txBody>
      </p:sp>
      <p:sp>
        <p:nvSpPr>
          <p:cNvPr id="4" name="Subtitle 3"/>
          <p:cNvSpPr txBox="1">
            <a:spLocks/>
          </p:cNvSpPr>
          <p:nvPr/>
        </p:nvSpPr>
        <p:spPr>
          <a:xfrm>
            <a:off x="76200" y="2209800"/>
            <a:ext cx="8991600" cy="2590800"/>
          </a:xfrm>
          <a:prstGeom prst="rect">
            <a:avLst/>
          </a:prstGeom>
          <a:blipFill>
            <a:blip r:embed="rId2"/>
            <a:tile tx="0" ty="0" sx="100000" sy="100000" flip="none" algn="tl"/>
          </a:blipFill>
        </p:spPr>
        <p:txBody>
          <a:bodyPr vert="horz" lIns="91440" tIns="45720" rIns="91440" bIns="45720" rtlCol="0">
            <a:noAutofit/>
          </a:bodyPr>
          <a:lstStyle/>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They listed their goals,</a:t>
            </a:r>
          </a:p>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what they wanted to achieve,</a:t>
            </a:r>
          </a:p>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why they exist,</a:t>
            </a:r>
          </a:p>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and </a:t>
            </a:r>
          </a:p>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their values or philosophies.</a:t>
            </a:r>
          </a:p>
          <a:p>
            <a:pPr algn="ctr"/>
            <a:endParaRPr lang="en-US" sz="3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3"/>
          <p:cNvSpPr txBox="1">
            <a:spLocks/>
          </p:cNvSpPr>
          <p:nvPr/>
        </p:nvSpPr>
        <p:spPr>
          <a:xfrm>
            <a:off x="152400" y="533400"/>
            <a:ext cx="8534400" cy="2971800"/>
          </a:xfrm>
          <a:prstGeom prst="rect">
            <a:avLst/>
          </a:prstGeom>
          <a:blipFill>
            <a:blip r:embed="rId2"/>
            <a:tile tx="0" ty="0" sx="100000" sy="100000" flip="none" algn="tl"/>
          </a:blipFill>
        </p:spPr>
        <p:txBody>
          <a:bodyPr vert="horz" lIns="91440" tIns="45720" rIns="91440" bIns="45720" rtlCol="0">
            <a:noAutofit/>
          </a:bodyPr>
          <a:lstStyle/>
          <a:p>
            <a:r>
              <a:rPr lang="en-US" sz="3200" dirty="0" smtClean="0">
                <a:solidFill>
                  <a:srgbClr val="FFFF00"/>
                </a:solidFill>
                <a:latin typeface="Arial Black" pitchFamily="34" charset="0"/>
              </a:rPr>
              <a:t>Act 1:8  “But ye shall receive power, after that the Holy Ghost is come upon you: and </a:t>
            </a:r>
            <a:r>
              <a:rPr lang="en-US" sz="3200" u="sng" dirty="0" smtClean="0">
                <a:solidFill>
                  <a:srgbClr val="FFFF00"/>
                </a:solidFill>
                <a:latin typeface="Arial Black" pitchFamily="34" charset="0"/>
              </a:rPr>
              <a:t>ye shall be witnesses unto me</a:t>
            </a:r>
            <a:r>
              <a:rPr lang="en-US" sz="3200" dirty="0" smtClean="0">
                <a:solidFill>
                  <a:srgbClr val="FFFF00"/>
                </a:solidFill>
                <a:latin typeface="Arial Black" pitchFamily="34" charset="0"/>
              </a:rPr>
              <a:t> both in Jerusalem, and in all Judaea, and in Samaria, and unto the uttermost part of the earth.” </a:t>
            </a:r>
          </a:p>
          <a:p>
            <a:r>
              <a:rPr lang="en-US" sz="3200" i="1" dirty="0" smtClean="0">
                <a:solidFill>
                  <a:srgbClr val="FFFF00"/>
                </a:solidFill>
                <a:latin typeface="Arial Black" pitchFamily="34" charset="0"/>
              </a:rPr>
              <a:t> </a:t>
            </a:r>
          </a:p>
        </p:txBody>
      </p:sp>
      <p:sp>
        <p:nvSpPr>
          <p:cNvPr id="6" name="Title 1"/>
          <p:cNvSpPr txBox="1">
            <a:spLocks/>
          </p:cNvSpPr>
          <p:nvPr/>
        </p:nvSpPr>
        <p:spPr>
          <a:xfrm>
            <a:off x="762000" y="0"/>
            <a:ext cx="80772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ea typeface="+mj-ea"/>
                <a:cs typeface="+mj-cs"/>
              </a:rPr>
              <a:t>WHAT ABOUT JESUS’ DISCIPLES:</a:t>
            </a:r>
          </a:p>
        </p:txBody>
      </p:sp>
      <p:sp>
        <p:nvSpPr>
          <p:cNvPr id="7" name="Right Arrow 6"/>
          <p:cNvSpPr/>
          <p:nvPr/>
        </p:nvSpPr>
        <p:spPr>
          <a:xfrm>
            <a:off x="304800" y="0"/>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txBox="1">
            <a:spLocks/>
          </p:cNvSpPr>
          <p:nvPr/>
        </p:nvSpPr>
        <p:spPr>
          <a:xfrm>
            <a:off x="762000" y="3581400"/>
            <a:ext cx="80772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ea typeface="+mj-ea"/>
                <a:cs typeface="+mj-cs"/>
              </a:rPr>
              <a:t>LOOK WHAT THE DISCIPLES DID:</a:t>
            </a:r>
          </a:p>
        </p:txBody>
      </p:sp>
      <p:sp>
        <p:nvSpPr>
          <p:cNvPr id="12" name="Right Arrow 11"/>
          <p:cNvSpPr/>
          <p:nvPr/>
        </p:nvSpPr>
        <p:spPr>
          <a:xfrm>
            <a:off x="304800" y="3581400"/>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304800" y="4262497"/>
            <a:ext cx="8229600" cy="2062103"/>
          </a:xfrm>
          <a:prstGeom prst="rect">
            <a:avLst/>
          </a:prstGeom>
          <a:solidFill>
            <a:srgbClr val="C00000"/>
          </a:solidFill>
        </p:spPr>
        <p:txBody>
          <a:bodyPr wrap="square">
            <a:spAutoFit/>
          </a:bodyPr>
          <a:lstStyle/>
          <a:p>
            <a:r>
              <a:rPr lang="en-US" sz="3200" b="1" dirty="0" smtClean="0">
                <a:solidFill>
                  <a:schemeClr val="bg1"/>
                </a:solidFill>
                <a:latin typeface="Arial" pitchFamily="34" charset="0"/>
                <a:cs typeface="Arial" pitchFamily="34" charset="0"/>
              </a:rPr>
              <a:t>Acts 17:6  “…they drew Jason and certain brethren unto the rulers of the city, crying, </a:t>
            </a:r>
            <a:r>
              <a:rPr lang="en-US" sz="3200" b="1" u="sng" dirty="0" smtClean="0">
                <a:solidFill>
                  <a:schemeClr val="bg1"/>
                </a:solidFill>
                <a:latin typeface="Arial" pitchFamily="34" charset="0"/>
                <a:cs typeface="Arial" pitchFamily="34" charset="0"/>
              </a:rPr>
              <a:t>These that have turned the world upside down</a:t>
            </a:r>
            <a:r>
              <a:rPr lang="en-US" sz="3200" b="1" dirty="0" smtClean="0">
                <a:solidFill>
                  <a:schemeClr val="bg1"/>
                </a:solidFill>
                <a:latin typeface="Arial" pitchFamily="34" charset="0"/>
                <a:cs typeface="Arial" pitchFamily="34" charset="0"/>
              </a:rPr>
              <a:t> 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1+#ppt_w/2"/>
                                          </p:val>
                                        </p:tav>
                                        <p:tav tm="100000">
                                          <p:val>
                                            <p:strVal val="#ppt_x"/>
                                          </p:val>
                                        </p:tav>
                                      </p:tavLst>
                                    </p:anim>
                                    <p:anim calcmode="lin" valueType="num">
                                      <p:cBhvr additive="base">
                                        <p:cTn id="1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dissolv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1+#ppt_w/2"/>
                                          </p:val>
                                        </p:tav>
                                        <p:tav tm="100000">
                                          <p:val>
                                            <p:strVal val="#ppt_x"/>
                                          </p:val>
                                        </p:tav>
                                      </p:tavLst>
                                    </p:anim>
                                    <p:anim calcmode="lin" valueType="num">
                                      <p:cBhvr additive="base">
                                        <p:cTn id="30"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P spid="11" grpId="0" animBg="1"/>
      <p:bldP spid="12" grpId="0" animBg="1"/>
      <p:bldP spid="1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762000" y="111443"/>
            <a:ext cx="8077200" cy="533400"/>
          </a:xfrm>
          <a:prstGeom prst="rect">
            <a:avLst/>
          </a:prstGeom>
          <a:solidFill>
            <a:srgbClr val="FFFF00"/>
          </a:solidFill>
        </p:spPr>
        <p:txBody>
          <a:bodyPr vert="horz" lIns="91440" tIns="45720" rIns="91440" bIns="45720" rtlCol="0" anchor="ctr">
            <a:noAutofit/>
          </a:bodyPr>
          <a:lstStyle/>
          <a:p>
            <a:pPr algn="ctr">
              <a:spcBef>
                <a:spcPct val="0"/>
              </a:spcBef>
            </a:pPr>
            <a:r>
              <a:rPr lang="en-US" sz="3200" dirty="0" smtClean="0">
                <a:solidFill>
                  <a:schemeClr val="tx1">
                    <a:lumMod val="95000"/>
                    <a:lumOff val="5000"/>
                  </a:schemeClr>
                </a:solidFill>
                <a:latin typeface="Arial Black" pitchFamily="34" charset="0"/>
                <a:ea typeface="+mj-ea"/>
                <a:cs typeface="+mj-cs"/>
              </a:rPr>
              <a:t>LOOK WHAT THE DISCIPLES DID:</a:t>
            </a:r>
          </a:p>
        </p:txBody>
      </p:sp>
      <p:sp>
        <p:nvSpPr>
          <p:cNvPr id="12" name="Right Arrow 11"/>
          <p:cNvSpPr/>
          <p:nvPr/>
        </p:nvSpPr>
        <p:spPr>
          <a:xfrm>
            <a:off x="304800" y="111443"/>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304800" y="645855"/>
            <a:ext cx="8229600" cy="1569660"/>
          </a:xfrm>
          <a:prstGeom prst="rect">
            <a:avLst/>
          </a:prstGeom>
          <a:solidFill>
            <a:srgbClr val="C00000"/>
          </a:solidFill>
        </p:spPr>
        <p:txBody>
          <a:bodyPr wrap="square">
            <a:spAutoFit/>
          </a:bodyPr>
          <a:lstStyle/>
          <a:p>
            <a:r>
              <a:rPr lang="en-US" sz="3200" b="1" dirty="0" smtClean="0">
                <a:solidFill>
                  <a:schemeClr val="bg1"/>
                </a:solidFill>
              </a:rPr>
              <a:t>Acts 4:4  “Howbeit many of them which </a:t>
            </a:r>
            <a:r>
              <a:rPr lang="en-US" sz="3200" b="1" u="sng" dirty="0" smtClean="0">
                <a:solidFill>
                  <a:schemeClr val="bg1"/>
                </a:solidFill>
              </a:rPr>
              <a:t>heard the word believed</a:t>
            </a:r>
            <a:r>
              <a:rPr lang="en-US" sz="3200" b="1" dirty="0" smtClean="0">
                <a:solidFill>
                  <a:schemeClr val="bg1"/>
                </a:solidFill>
              </a:rPr>
              <a:t>; and the number of the men was </a:t>
            </a:r>
            <a:r>
              <a:rPr lang="en-US" sz="3200" b="1" u="sng" dirty="0" smtClean="0">
                <a:solidFill>
                  <a:schemeClr val="bg1"/>
                </a:solidFill>
              </a:rPr>
              <a:t>about five thousand</a:t>
            </a:r>
            <a:r>
              <a:rPr lang="en-US" sz="3200" b="1" dirty="0" smtClean="0">
                <a:solidFill>
                  <a:schemeClr val="bg1"/>
                </a:solidFill>
              </a:rPr>
              <a:t>.”</a:t>
            </a:r>
            <a:endParaRPr lang="en-US" sz="3200" b="1" dirty="0" smtClean="0">
              <a:solidFill>
                <a:schemeClr val="bg1"/>
              </a:solidFill>
              <a:latin typeface="Arial" pitchFamily="34" charset="0"/>
              <a:cs typeface="Arial" pitchFamily="34" charset="0"/>
            </a:endParaRPr>
          </a:p>
        </p:txBody>
      </p:sp>
      <p:sp>
        <p:nvSpPr>
          <p:cNvPr id="9" name="Rectangle 8"/>
          <p:cNvSpPr/>
          <p:nvPr/>
        </p:nvSpPr>
        <p:spPr>
          <a:xfrm>
            <a:off x="304800" y="2240340"/>
            <a:ext cx="8229600" cy="1077218"/>
          </a:xfrm>
          <a:prstGeom prst="rect">
            <a:avLst/>
          </a:prstGeom>
          <a:solidFill>
            <a:schemeClr val="tx1"/>
          </a:solidFill>
        </p:spPr>
        <p:txBody>
          <a:bodyPr wrap="square">
            <a:spAutoFit/>
          </a:bodyPr>
          <a:lstStyle/>
          <a:p>
            <a:r>
              <a:rPr lang="en-US" sz="3200" b="1" dirty="0" smtClean="0">
                <a:solidFill>
                  <a:schemeClr val="bg1"/>
                </a:solidFill>
              </a:rPr>
              <a:t>Acts 19:18  “And </a:t>
            </a:r>
            <a:r>
              <a:rPr lang="en-US" sz="3200" b="1" u="sng" dirty="0" smtClean="0">
                <a:solidFill>
                  <a:schemeClr val="bg1"/>
                </a:solidFill>
              </a:rPr>
              <a:t>many that believed</a:t>
            </a:r>
            <a:r>
              <a:rPr lang="en-US" sz="3200" b="1" dirty="0" smtClean="0">
                <a:solidFill>
                  <a:schemeClr val="bg1"/>
                </a:solidFill>
              </a:rPr>
              <a:t> came, and confessed, and shewed their deeds.” </a:t>
            </a:r>
            <a:endParaRPr lang="en-US" sz="3200" b="1" dirty="0" smtClean="0">
              <a:solidFill>
                <a:schemeClr val="bg1"/>
              </a:solidFill>
              <a:latin typeface="Arial" pitchFamily="34" charset="0"/>
              <a:cs typeface="Arial" pitchFamily="34" charset="0"/>
            </a:endParaRPr>
          </a:p>
        </p:txBody>
      </p:sp>
      <p:sp>
        <p:nvSpPr>
          <p:cNvPr id="10" name="Rectangle 9"/>
          <p:cNvSpPr/>
          <p:nvPr/>
        </p:nvSpPr>
        <p:spPr>
          <a:xfrm>
            <a:off x="304800" y="3352800"/>
            <a:ext cx="8229600" cy="2062103"/>
          </a:xfrm>
          <a:prstGeom prst="rect">
            <a:avLst/>
          </a:prstGeom>
          <a:solidFill>
            <a:srgbClr val="C00000"/>
          </a:solidFill>
        </p:spPr>
        <p:txBody>
          <a:bodyPr wrap="square">
            <a:spAutoFit/>
          </a:bodyPr>
          <a:lstStyle/>
          <a:p>
            <a:r>
              <a:rPr lang="en-US" sz="3200" b="1" dirty="0" smtClean="0">
                <a:solidFill>
                  <a:schemeClr val="bg1"/>
                </a:solidFill>
              </a:rPr>
              <a:t>Acts 18:8  “And Crispus, the chief ruler of the synagogue, believed on the Lord with all his house; and many of the Corinthians </a:t>
            </a:r>
            <a:r>
              <a:rPr lang="en-US" sz="3200" b="1" u="sng" dirty="0" smtClean="0">
                <a:solidFill>
                  <a:schemeClr val="bg1"/>
                </a:solidFill>
              </a:rPr>
              <a:t>hearing</a:t>
            </a:r>
            <a:r>
              <a:rPr lang="en-US" sz="3200" b="1" dirty="0" smtClean="0">
                <a:solidFill>
                  <a:schemeClr val="bg1"/>
                </a:solidFill>
              </a:rPr>
              <a:t> believed, and were baptized.”</a:t>
            </a:r>
            <a:endParaRPr lang="en-US" sz="3200" b="1" dirty="0" smtClean="0">
              <a:solidFill>
                <a:schemeClr val="bg1"/>
              </a:solidFill>
              <a:latin typeface="Arial" pitchFamily="34" charset="0"/>
              <a:cs typeface="Arial" pitchFamily="34" charset="0"/>
            </a:endParaRPr>
          </a:p>
        </p:txBody>
      </p:sp>
      <p:sp>
        <p:nvSpPr>
          <p:cNvPr id="14" name="Rectangle 13"/>
          <p:cNvSpPr/>
          <p:nvPr/>
        </p:nvSpPr>
        <p:spPr>
          <a:xfrm>
            <a:off x="304800" y="5486400"/>
            <a:ext cx="8229600" cy="1077218"/>
          </a:xfrm>
          <a:prstGeom prst="rect">
            <a:avLst/>
          </a:prstGeom>
          <a:solidFill>
            <a:schemeClr val="tx1"/>
          </a:solidFill>
        </p:spPr>
        <p:txBody>
          <a:bodyPr wrap="square">
            <a:spAutoFit/>
          </a:bodyPr>
          <a:lstStyle/>
          <a:p>
            <a:r>
              <a:rPr lang="en-US" sz="3200" b="1" dirty="0" smtClean="0">
                <a:solidFill>
                  <a:schemeClr val="bg1"/>
                </a:solidFill>
              </a:rPr>
              <a:t>Romans 10:17  “So then faith </a:t>
            </a:r>
            <a:r>
              <a:rPr lang="en-US" sz="3200" b="1" i="1" dirty="0" smtClean="0">
                <a:solidFill>
                  <a:schemeClr val="bg1"/>
                </a:solidFill>
              </a:rPr>
              <a:t>cometh by hearing, and hearing by the word of God.”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1+#ppt_w/2"/>
                                          </p:val>
                                        </p:tav>
                                        <p:tav tm="100000">
                                          <p:val>
                                            <p:strVal val="#ppt_x"/>
                                          </p:val>
                                        </p:tav>
                                      </p:tavLst>
                                    </p:anim>
                                    <p:anim calcmode="lin" valueType="num">
                                      <p:cBhvr additive="base">
                                        <p:cTn id="16"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1+#ppt_w/2"/>
                                          </p:val>
                                        </p:tav>
                                        <p:tav tm="100000">
                                          <p:val>
                                            <p:strVal val="#ppt_x"/>
                                          </p:val>
                                        </p:tav>
                                      </p:tavLst>
                                    </p:anim>
                                    <p:anim calcmode="lin" valueType="num">
                                      <p:cBhvr additive="base">
                                        <p:cTn id="2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1+#ppt_w/2"/>
                                          </p:val>
                                        </p:tav>
                                        <p:tav tm="100000">
                                          <p:val>
                                            <p:strVal val="#ppt_x"/>
                                          </p:val>
                                        </p:tav>
                                      </p:tavLst>
                                    </p:anim>
                                    <p:anim calcmode="lin" valueType="num">
                                      <p:cBhvr additive="base">
                                        <p:cTn id="2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1+#ppt_w/2"/>
                                          </p:val>
                                        </p:tav>
                                        <p:tav tm="100000">
                                          <p:val>
                                            <p:strVal val="#ppt_x"/>
                                          </p:val>
                                        </p:tav>
                                      </p:tavLst>
                                    </p:anim>
                                    <p:anim calcmode="lin" valueType="num">
                                      <p:cBhvr additive="base">
                                        <p:cTn id="34"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9" grpId="0" animBg="1"/>
      <p:bldP spid="10" grpId="0" animBg="1"/>
      <p:bldP spid="1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76200" y="111442"/>
            <a:ext cx="8077200" cy="498158"/>
          </a:xfrm>
          <a:prstGeom prst="rect">
            <a:avLst/>
          </a:prstGeom>
          <a:solidFill>
            <a:srgbClr val="FFFF00"/>
          </a:solidFill>
        </p:spPr>
        <p:txBody>
          <a:bodyPr vert="horz" lIns="91440" tIns="45720" rIns="91440" bIns="45720" rtlCol="0" anchor="ctr">
            <a:noAutofit/>
          </a:bodyPr>
          <a:lstStyle/>
          <a:p>
            <a:pPr>
              <a:spcBef>
                <a:spcPct val="0"/>
              </a:spcBef>
            </a:pPr>
            <a:r>
              <a:rPr lang="en-US" sz="3200" dirty="0" smtClean="0">
                <a:solidFill>
                  <a:schemeClr val="tx1">
                    <a:lumMod val="95000"/>
                    <a:lumOff val="5000"/>
                  </a:schemeClr>
                </a:solidFill>
                <a:latin typeface="Arial Black" pitchFamily="34" charset="0"/>
                <a:ea typeface="+mj-ea"/>
                <a:cs typeface="+mj-cs"/>
              </a:rPr>
              <a:t>WHAT ABOUT YOU?</a:t>
            </a:r>
          </a:p>
        </p:txBody>
      </p:sp>
      <p:sp>
        <p:nvSpPr>
          <p:cNvPr id="9" name="Rectangle 8"/>
          <p:cNvSpPr/>
          <p:nvPr/>
        </p:nvSpPr>
        <p:spPr>
          <a:xfrm>
            <a:off x="304800" y="2240340"/>
            <a:ext cx="8229600" cy="1077218"/>
          </a:xfrm>
          <a:prstGeom prst="rect">
            <a:avLst/>
          </a:prstGeom>
          <a:solidFill>
            <a:schemeClr val="tx1"/>
          </a:solidFill>
        </p:spPr>
        <p:txBody>
          <a:bodyPr wrap="square">
            <a:spAutoFit/>
          </a:bodyPr>
          <a:lstStyle/>
          <a:p>
            <a:pPr algn="ctr"/>
            <a:r>
              <a:rPr lang="en-US" sz="3200" b="1" dirty="0" smtClean="0">
                <a:solidFill>
                  <a:schemeClr val="bg1"/>
                </a:solidFill>
                <a:latin typeface="Arial" pitchFamily="34" charset="0"/>
                <a:cs typeface="Arial" pitchFamily="34" charset="0"/>
              </a:rPr>
              <a:t>WE KNOW WHAT GOD’S</a:t>
            </a:r>
          </a:p>
          <a:p>
            <a:pPr algn="ctr"/>
            <a:r>
              <a:rPr lang="en-US" sz="3200" b="1" u="sng" dirty="0" smtClean="0">
                <a:solidFill>
                  <a:schemeClr val="bg1"/>
                </a:solidFill>
                <a:latin typeface="Arial Black" pitchFamily="34" charset="0"/>
                <a:cs typeface="Arial" pitchFamily="34" charset="0"/>
              </a:rPr>
              <a:t>MAIN</a:t>
            </a:r>
            <a:r>
              <a:rPr lang="en-US" sz="3200" b="1" dirty="0" smtClean="0">
                <a:solidFill>
                  <a:schemeClr val="bg1"/>
                </a:solidFill>
                <a:latin typeface="Arial" pitchFamily="34" charset="0"/>
                <a:cs typeface="Arial" pitchFamily="34" charset="0"/>
              </a:rPr>
              <a:t> PURPOSE IS.</a:t>
            </a:r>
          </a:p>
        </p:txBody>
      </p:sp>
      <p:sp>
        <p:nvSpPr>
          <p:cNvPr id="10" name="Rectangle 9"/>
          <p:cNvSpPr/>
          <p:nvPr/>
        </p:nvSpPr>
        <p:spPr>
          <a:xfrm>
            <a:off x="304800" y="3352800"/>
            <a:ext cx="8229600" cy="2062103"/>
          </a:xfrm>
          <a:prstGeom prst="rect">
            <a:avLst/>
          </a:prstGeom>
          <a:solidFill>
            <a:srgbClr val="C00000"/>
          </a:solidFill>
        </p:spPr>
        <p:txBody>
          <a:bodyPr wrap="square">
            <a:spAutoFit/>
          </a:bodyPr>
          <a:lstStyle/>
          <a:p>
            <a:r>
              <a:rPr lang="en-US" sz="3200" b="1" smtClean="0">
                <a:solidFill>
                  <a:schemeClr val="bg1"/>
                </a:solidFill>
              </a:rPr>
              <a:t>Romans </a:t>
            </a:r>
            <a:r>
              <a:rPr lang="en-US" sz="3200" b="1" dirty="0" smtClean="0">
                <a:solidFill>
                  <a:schemeClr val="bg1"/>
                </a:solidFill>
              </a:rPr>
              <a:t>8:28  “And we know that all things work together for good to them that love God, </a:t>
            </a:r>
            <a:r>
              <a:rPr lang="en-US" sz="3200" b="1" u="sng" dirty="0" smtClean="0">
                <a:solidFill>
                  <a:schemeClr val="bg1"/>
                </a:solidFill>
              </a:rPr>
              <a:t>to them who are the called according to </a:t>
            </a:r>
            <a:r>
              <a:rPr lang="en-US" sz="3200" b="1" i="1" u="sng" dirty="0" smtClean="0">
                <a:solidFill>
                  <a:srgbClr val="FFFF00"/>
                </a:solidFill>
                <a:latin typeface="Arial Black" pitchFamily="34" charset="0"/>
              </a:rPr>
              <a:t>his purpose</a:t>
            </a:r>
            <a:r>
              <a:rPr lang="en-US" sz="3200" b="1" i="1" u="sng" dirty="0" smtClean="0">
                <a:solidFill>
                  <a:schemeClr val="bg1"/>
                </a:solidFill>
              </a:rPr>
              <a:t>.” </a:t>
            </a:r>
          </a:p>
        </p:txBody>
      </p:sp>
      <p:sp>
        <p:nvSpPr>
          <p:cNvPr id="14" name="Rectangle 13"/>
          <p:cNvSpPr/>
          <p:nvPr/>
        </p:nvSpPr>
        <p:spPr>
          <a:xfrm>
            <a:off x="76200" y="5475982"/>
            <a:ext cx="9144000" cy="1077218"/>
          </a:xfrm>
          <a:prstGeom prst="rect">
            <a:avLst/>
          </a:prstGeom>
          <a:solidFill>
            <a:schemeClr val="tx1"/>
          </a:solidFill>
        </p:spPr>
        <p:txBody>
          <a:bodyPr wrap="square">
            <a:spAutoFit/>
          </a:bodyPr>
          <a:lstStyle/>
          <a:p>
            <a:r>
              <a:rPr lang="en-US" sz="3200" b="1" dirty="0" smtClean="0">
                <a:solidFill>
                  <a:schemeClr val="bg1"/>
                </a:solidFill>
              </a:rPr>
              <a:t>GOD’S MAIN PURPOSE IS BRINGING PEOPLE INTO A SAVING RELATIONSHIP WITH JESUS CHRIST.</a:t>
            </a:r>
            <a:endParaRPr lang="en-US" sz="3200" b="1" i="1" dirty="0" smtClean="0">
              <a:solidFill>
                <a:schemeClr val="bg1"/>
              </a:solidFill>
            </a:endParaRPr>
          </a:p>
        </p:txBody>
      </p:sp>
      <p:sp>
        <p:nvSpPr>
          <p:cNvPr id="8" name="Title 1"/>
          <p:cNvSpPr txBox="1">
            <a:spLocks/>
          </p:cNvSpPr>
          <p:nvPr/>
        </p:nvSpPr>
        <p:spPr>
          <a:xfrm>
            <a:off x="76200" y="533400"/>
            <a:ext cx="8077200" cy="574358"/>
          </a:xfrm>
          <a:prstGeom prst="rect">
            <a:avLst/>
          </a:prstGeom>
          <a:solidFill>
            <a:srgbClr val="FFFF00"/>
          </a:solidFill>
        </p:spPr>
        <p:txBody>
          <a:bodyPr vert="horz" lIns="91440" tIns="45720" rIns="91440" bIns="45720" rtlCol="0" anchor="ctr">
            <a:noAutofit/>
          </a:bodyPr>
          <a:lstStyle/>
          <a:p>
            <a:pPr>
              <a:spcBef>
                <a:spcPct val="0"/>
              </a:spcBef>
            </a:pPr>
            <a:r>
              <a:rPr lang="en-US" sz="3200" dirty="0" smtClean="0">
                <a:solidFill>
                  <a:schemeClr val="tx1">
                    <a:lumMod val="95000"/>
                    <a:lumOff val="5000"/>
                  </a:schemeClr>
                </a:solidFill>
                <a:latin typeface="Arial Black" pitchFamily="34" charset="0"/>
                <a:ea typeface="+mj-ea"/>
                <a:cs typeface="+mj-cs"/>
              </a:rPr>
              <a:t>WHAT IS YOUR MAIN PURPOSE?</a:t>
            </a:r>
          </a:p>
        </p:txBody>
      </p:sp>
      <p:sp>
        <p:nvSpPr>
          <p:cNvPr id="15" name="Title 1"/>
          <p:cNvSpPr txBox="1">
            <a:spLocks/>
          </p:cNvSpPr>
          <p:nvPr/>
        </p:nvSpPr>
        <p:spPr>
          <a:xfrm>
            <a:off x="76200" y="1025842"/>
            <a:ext cx="8077200" cy="574358"/>
          </a:xfrm>
          <a:prstGeom prst="rect">
            <a:avLst/>
          </a:prstGeom>
          <a:solidFill>
            <a:srgbClr val="FFFF00"/>
          </a:solidFill>
        </p:spPr>
        <p:txBody>
          <a:bodyPr vert="horz" lIns="91440" tIns="45720" rIns="91440" bIns="45720" rtlCol="0" anchor="ctr">
            <a:noAutofit/>
          </a:bodyPr>
          <a:lstStyle/>
          <a:p>
            <a:pPr>
              <a:spcBef>
                <a:spcPct val="0"/>
              </a:spcBef>
            </a:pPr>
            <a:r>
              <a:rPr lang="en-US" sz="3200" dirty="0" smtClean="0">
                <a:solidFill>
                  <a:schemeClr val="tx1">
                    <a:lumMod val="95000"/>
                    <a:lumOff val="5000"/>
                  </a:schemeClr>
                </a:solidFill>
                <a:latin typeface="Arial Black" pitchFamily="34" charset="0"/>
                <a:ea typeface="+mj-ea"/>
                <a:cs typeface="+mj-cs"/>
              </a:rPr>
              <a:t>WHAT ARE YOU DEDICATED TO?</a:t>
            </a:r>
          </a:p>
        </p:txBody>
      </p:sp>
      <p:sp>
        <p:nvSpPr>
          <p:cNvPr id="16" name="Title 1"/>
          <p:cNvSpPr txBox="1">
            <a:spLocks/>
          </p:cNvSpPr>
          <p:nvPr/>
        </p:nvSpPr>
        <p:spPr>
          <a:xfrm>
            <a:off x="76200" y="1559242"/>
            <a:ext cx="8077200" cy="574358"/>
          </a:xfrm>
          <a:prstGeom prst="rect">
            <a:avLst/>
          </a:prstGeom>
          <a:solidFill>
            <a:srgbClr val="FFFF00"/>
          </a:solidFill>
        </p:spPr>
        <p:txBody>
          <a:bodyPr vert="horz" lIns="91440" tIns="45720" rIns="91440" bIns="45720" rtlCol="0" anchor="ctr">
            <a:noAutofit/>
          </a:bodyPr>
          <a:lstStyle/>
          <a:p>
            <a:pPr>
              <a:spcBef>
                <a:spcPct val="0"/>
              </a:spcBef>
            </a:pPr>
            <a:r>
              <a:rPr lang="en-US" sz="3200" dirty="0" smtClean="0">
                <a:solidFill>
                  <a:schemeClr val="tx1">
                    <a:lumMod val="95000"/>
                    <a:lumOff val="5000"/>
                  </a:schemeClr>
                </a:solidFill>
                <a:latin typeface="Arial Black" pitchFamily="34" charset="0"/>
                <a:ea typeface="+mj-ea"/>
                <a:cs typeface="+mj-cs"/>
              </a:rPr>
              <a:t>WHAT IS YOUR PASSION?</a:t>
            </a:r>
          </a:p>
        </p:txBody>
      </p:sp>
      <p:sp>
        <p:nvSpPr>
          <p:cNvPr id="4098" name="AutoShape 2" descr="Man and woman icon Royalty Free Vector Image - Vecto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Man and woman icon Royalty Free Vector Image - Vecto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Man and woman icon Royalty Free Vector Image - Vecto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3" name="Picture 7" descr="C:\Users\Windows 10\Desktop\man-and-woman-icon-vector-21153246.jpg"/>
          <p:cNvPicPr>
            <a:picLocks noChangeAspect="1" noChangeArrowheads="1"/>
          </p:cNvPicPr>
          <p:nvPr/>
        </p:nvPicPr>
        <p:blipFill>
          <a:blip r:embed="rId2" cstate="print"/>
          <a:srcRect/>
          <a:stretch>
            <a:fillRect/>
          </a:stretch>
        </p:blipFill>
        <p:spPr bwMode="auto">
          <a:xfrm>
            <a:off x="7467600" y="76200"/>
            <a:ext cx="1590675" cy="1981200"/>
          </a:xfrm>
          <a:prstGeom prst="rect">
            <a:avLst/>
          </a:prstGeom>
          <a:noFill/>
        </p:spPr>
      </p:pic>
      <p:sp>
        <p:nvSpPr>
          <p:cNvPr id="13" name="Rectangle 12"/>
          <p:cNvSpPr/>
          <p:nvPr/>
        </p:nvSpPr>
        <p:spPr>
          <a:xfrm>
            <a:off x="7467600" y="1828800"/>
            <a:ext cx="1676400" cy="304800"/>
          </a:xfrm>
          <a:prstGeom prst="rect">
            <a:avLst/>
          </a:prstGeom>
          <a:solidFill>
            <a:schemeClr val="bg1"/>
          </a:solidFill>
          <a:ln>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103"/>
                                        </p:tgtEl>
                                        <p:attrNameLst>
                                          <p:attrName>style.visibility</p:attrName>
                                        </p:attrNameLst>
                                      </p:cBhvr>
                                      <p:to>
                                        <p:strVal val="visible"/>
                                      </p:to>
                                    </p:set>
                                    <p:animEffect transition="in" filter="fade">
                                      <p:cBhvr>
                                        <p:cTn id="11" dur="2000"/>
                                        <p:tgtEl>
                                          <p:spTgt spid="410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dissolve">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dissolve">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1+#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1+#ppt_w/2"/>
                                          </p:val>
                                        </p:tav>
                                        <p:tav tm="100000">
                                          <p:val>
                                            <p:strVal val="#ppt_x"/>
                                          </p:val>
                                        </p:tav>
                                      </p:tavLst>
                                    </p:anim>
                                    <p:anim calcmode="lin" valueType="num">
                                      <p:cBhvr additive="base">
                                        <p:cTn id="44"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P spid="14" grpId="0" animBg="1"/>
      <p:bldP spid="8" grpId="0" animBg="1"/>
      <p:bldP spid="15" grpId="0" animBg="1"/>
      <p:bldP spid="1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762000" y="-13526"/>
            <a:ext cx="8077200" cy="498158"/>
          </a:xfrm>
          <a:prstGeom prst="rect">
            <a:avLst/>
          </a:prstGeom>
          <a:solidFill>
            <a:srgbClr val="FFFF00"/>
          </a:solidFill>
        </p:spPr>
        <p:txBody>
          <a:bodyPr vert="horz" lIns="91440" tIns="45720" rIns="91440" bIns="45720" rtlCol="0" anchor="ctr">
            <a:noAutofit/>
          </a:bodyPr>
          <a:lstStyle/>
          <a:p>
            <a:pPr algn="ctr">
              <a:spcBef>
                <a:spcPct val="0"/>
              </a:spcBef>
            </a:pPr>
            <a:r>
              <a:rPr lang="en-US" sz="2800" dirty="0" smtClean="0">
                <a:solidFill>
                  <a:schemeClr val="tx1">
                    <a:lumMod val="95000"/>
                    <a:lumOff val="5000"/>
                  </a:schemeClr>
                </a:solidFill>
                <a:latin typeface="Arial Black" pitchFamily="34" charset="0"/>
                <a:ea typeface="+mj-ea"/>
                <a:cs typeface="+mj-cs"/>
              </a:rPr>
              <a:t>THAT IS WHAT PURPOSE IS ALL ABOUT,</a:t>
            </a:r>
          </a:p>
        </p:txBody>
      </p:sp>
      <p:sp>
        <p:nvSpPr>
          <p:cNvPr id="12" name="Right Arrow 11"/>
          <p:cNvSpPr/>
          <p:nvPr/>
        </p:nvSpPr>
        <p:spPr>
          <a:xfrm>
            <a:off x="76200" y="-76200"/>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304800" y="1018032"/>
            <a:ext cx="8229600" cy="584775"/>
          </a:xfrm>
          <a:prstGeom prst="rect">
            <a:avLst/>
          </a:prstGeom>
          <a:solidFill>
            <a:schemeClr val="tx1"/>
          </a:solidFill>
        </p:spPr>
        <p:txBody>
          <a:bodyPr wrap="square">
            <a:spAutoFit/>
          </a:bodyPr>
          <a:lstStyle/>
          <a:p>
            <a:pPr algn="ctr"/>
            <a:r>
              <a:rPr lang="en-US" sz="3200" b="1" dirty="0" smtClean="0">
                <a:solidFill>
                  <a:schemeClr val="bg1"/>
                </a:solidFill>
                <a:latin typeface="Arial" pitchFamily="34" charset="0"/>
                <a:cs typeface="Arial" pitchFamily="34" charset="0"/>
              </a:rPr>
              <a:t>LET ME TELL YOU HOW.</a:t>
            </a:r>
          </a:p>
        </p:txBody>
      </p:sp>
      <p:sp>
        <p:nvSpPr>
          <p:cNvPr id="10" name="Rectangle 9"/>
          <p:cNvSpPr/>
          <p:nvPr/>
        </p:nvSpPr>
        <p:spPr>
          <a:xfrm>
            <a:off x="304800" y="1625025"/>
            <a:ext cx="8229600" cy="584775"/>
          </a:xfrm>
          <a:prstGeom prst="rect">
            <a:avLst/>
          </a:prstGeom>
          <a:solidFill>
            <a:srgbClr val="C00000"/>
          </a:solidFill>
        </p:spPr>
        <p:txBody>
          <a:bodyPr wrap="square">
            <a:spAutoFit/>
          </a:bodyPr>
          <a:lstStyle/>
          <a:p>
            <a:r>
              <a:rPr lang="en-US" sz="3200" b="1" dirty="0" smtClean="0">
                <a:solidFill>
                  <a:schemeClr val="bg1"/>
                </a:solidFill>
              </a:rPr>
              <a:t>BEGIN SHARING YOUR FAITH.</a:t>
            </a:r>
            <a:endParaRPr lang="en-US" sz="3200" b="1" i="1" u="sng" dirty="0" smtClean="0">
              <a:solidFill>
                <a:schemeClr val="bg1"/>
              </a:solidFill>
            </a:endParaRPr>
          </a:p>
        </p:txBody>
      </p:sp>
      <p:sp>
        <p:nvSpPr>
          <p:cNvPr id="14" name="Rectangle 13"/>
          <p:cNvSpPr/>
          <p:nvPr/>
        </p:nvSpPr>
        <p:spPr>
          <a:xfrm>
            <a:off x="304800" y="4637782"/>
            <a:ext cx="8229600" cy="1077218"/>
          </a:xfrm>
          <a:prstGeom prst="rect">
            <a:avLst/>
          </a:prstGeom>
          <a:solidFill>
            <a:schemeClr val="tx1"/>
          </a:solidFill>
        </p:spPr>
        <p:txBody>
          <a:bodyPr wrap="square">
            <a:spAutoFit/>
          </a:bodyPr>
          <a:lstStyle/>
          <a:p>
            <a:r>
              <a:rPr lang="en-US" sz="3200" b="1" dirty="0" smtClean="0">
                <a:solidFill>
                  <a:schemeClr val="bg1"/>
                </a:solidFill>
              </a:rPr>
              <a:t>THE MOST IMPORTANT THING YOU CAN DO IS TO GET PREPARED TO DIE. </a:t>
            </a:r>
            <a:r>
              <a:rPr lang="en-US" sz="3200" b="1" u="sng" dirty="0" smtClean="0">
                <a:solidFill>
                  <a:schemeClr val="bg1"/>
                </a:solidFill>
              </a:rPr>
              <a:t>ARE YOU READY?</a:t>
            </a:r>
            <a:endParaRPr lang="en-US" sz="3200" b="1" i="1" u="sng" dirty="0" smtClean="0">
              <a:solidFill>
                <a:schemeClr val="bg1"/>
              </a:solidFill>
            </a:endParaRPr>
          </a:p>
        </p:txBody>
      </p:sp>
      <p:sp>
        <p:nvSpPr>
          <p:cNvPr id="8" name="Title 1"/>
          <p:cNvSpPr txBox="1">
            <a:spLocks/>
          </p:cNvSpPr>
          <p:nvPr/>
        </p:nvSpPr>
        <p:spPr>
          <a:xfrm>
            <a:off x="762000" y="408432"/>
            <a:ext cx="8077200" cy="574358"/>
          </a:xfrm>
          <a:prstGeom prst="rect">
            <a:avLst/>
          </a:prstGeom>
          <a:solidFill>
            <a:srgbClr val="FFFF00"/>
          </a:solidFill>
        </p:spPr>
        <p:txBody>
          <a:bodyPr vert="horz" lIns="91440" tIns="45720" rIns="91440" bIns="45720" rtlCol="0" anchor="ctr">
            <a:noAutofit/>
          </a:bodyPr>
          <a:lstStyle/>
          <a:p>
            <a:pPr algn="ctr">
              <a:spcBef>
                <a:spcPct val="0"/>
              </a:spcBef>
            </a:pPr>
            <a:r>
              <a:rPr lang="en-US" sz="2800" dirty="0" smtClean="0">
                <a:solidFill>
                  <a:schemeClr val="tx1">
                    <a:lumMod val="95000"/>
                    <a:lumOff val="5000"/>
                  </a:schemeClr>
                </a:solidFill>
                <a:latin typeface="Arial Black" pitchFamily="34" charset="0"/>
                <a:ea typeface="+mj-ea"/>
                <a:cs typeface="+mj-cs"/>
              </a:rPr>
              <a:t>REACHING PEOPLE WITH THE GOSPEL.</a:t>
            </a:r>
          </a:p>
        </p:txBody>
      </p:sp>
      <p:sp>
        <p:nvSpPr>
          <p:cNvPr id="13" name="Rectangle 12"/>
          <p:cNvSpPr/>
          <p:nvPr/>
        </p:nvSpPr>
        <p:spPr>
          <a:xfrm>
            <a:off x="304800" y="2234625"/>
            <a:ext cx="8229600" cy="584775"/>
          </a:xfrm>
          <a:prstGeom prst="rect">
            <a:avLst/>
          </a:prstGeom>
          <a:solidFill>
            <a:srgbClr val="C00000"/>
          </a:solidFill>
        </p:spPr>
        <p:txBody>
          <a:bodyPr wrap="square">
            <a:spAutoFit/>
          </a:bodyPr>
          <a:lstStyle/>
          <a:p>
            <a:r>
              <a:rPr lang="en-US" sz="3200" b="1" dirty="0" smtClean="0">
                <a:solidFill>
                  <a:schemeClr val="bg1"/>
                </a:solidFill>
              </a:rPr>
              <a:t>INVITE PEOPLE TO COME TO </a:t>
            </a:r>
            <a:r>
              <a:rPr lang="en-US" sz="3200" b="1" dirty="0" smtClean="0">
                <a:solidFill>
                  <a:schemeClr val="bg1"/>
                </a:solidFill>
                <a:effectLst>
                  <a:outerShdw blurRad="38100" dist="38100" dir="2700000" algn="tl">
                    <a:srgbClr val="000000">
                      <a:alpha val="43137"/>
                    </a:srgbClr>
                  </a:outerShdw>
                </a:effectLst>
                <a:latin typeface="Arial Black" pitchFamily="34" charset="0"/>
              </a:rPr>
              <a:t>MVBC</a:t>
            </a:r>
            <a:r>
              <a:rPr lang="en-US" sz="3200" b="1" dirty="0" smtClean="0">
                <a:solidFill>
                  <a:schemeClr val="bg1"/>
                </a:solidFill>
              </a:rPr>
              <a:t>.</a:t>
            </a:r>
            <a:endParaRPr lang="en-US" sz="3200" b="1" i="1" u="sng" dirty="0" smtClean="0">
              <a:solidFill>
                <a:schemeClr val="bg1"/>
              </a:solidFill>
            </a:endParaRPr>
          </a:p>
        </p:txBody>
      </p:sp>
      <p:sp>
        <p:nvSpPr>
          <p:cNvPr id="17" name="Rectangle 16"/>
          <p:cNvSpPr/>
          <p:nvPr/>
        </p:nvSpPr>
        <p:spPr>
          <a:xfrm>
            <a:off x="304800" y="2844225"/>
            <a:ext cx="8382000" cy="584775"/>
          </a:xfrm>
          <a:prstGeom prst="rect">
            <a:avLst/>
          </a:prstGeom>
          <a:solidFill>
            <a:srgbClr val="C00000"/>
          </a:solidFill>
        </p:spPr>
        <p:txBody>
          <a:bodyPr wrap="square">
            <a:spAutoFit/>
          </a:bodyPr>
          <a:lstStyle/>
          <a:p>
            <a:r>
              <a:rPr lang="en-US" sz="3200" b="1" dirty="0" smtClean="0">
                <a:solidFill>
                  <a:schemeClr val="bg1"/>
                </a:solidFill>
              </a:rPr>
              <a:t>ENCOURAGING YOUR FRIENDS TO BE FAITHFUL.</a:t>
            </a:r>
            <a:endParaRPr lang="en-US" sz="3200" b="1" i="1" u="sng" dirty="0" smtClean="0">
              <a:solidFill>
                <a:schemeClr val="bg1"/>
              </a:solidFill>
            </a:endParaRPr>
          </a:p>
        </p:txBody>
      </p:sp>
      <p:sp>
        <p:nvSpPr>
          <p:cNvPr id="18" name="Rectangle 17"/>
          <p:cNvSpPr/>
          <p:nvPr/>
        </p:nvSpPr>
        <p:spPr>
          <a:xfrm>
            <a:off x="304800" y="3494782"/>
            <a:ext cx="8229600" cy="1077218"/>
          </a:xfrm>
          <a:prstGeom prst="rect">
            <a:avLst/>
          </a:prstGeom>
          <a:solidFill>
            <a:srgbClr val="FFFF00"/>
          </a:solidFill>
        </p:spPr>
        <p:txBody>
          <a:bodyPr wrap="square">
            <a:spAutoFit/>
          </a:bodyPr>
          <a:lstStyle/>
          <a:p>
            <a:pPr algn="ctr"/>
            <a:r>
              <a:rPr lang="en-US" sz="3200" b="1" dirty="0" smtClean="0">
                <a:latin typeface="Arial Black" pitchFamily="34" charset="0"/>
              </a:rPr>
              <a:t>BY SAYING TO THE LORD,</a:t>
            </a:r>
          </a:p>
          <a:p>
            <a:pPr algn="ctr"/>
            <a:r>
              <a:rPr lang="en-US" sz="3200" b="1" dirty="0" smtClean="0">
                <a:latin typeface="Arial Black" pitchFamily="34" charset="0"/>
              </a:rPr>
              <a:t>“</a:t>
            </a:r>
            <a:r>
              <a:rPr lang="en-US" sz="3200" b="1" dirty="0" smtClean="0">
                <a:effectLst>
                  <a:outerShdw blurRad="38100" dist="38100" dir="2700000" algn="tl">
                    <a:srgbClr val="000000">
                      <a:alpha val="43137"/>
                    </a:srgbClr>
                  </a:outerShdw>
                </a:effectLst>
                <a:latin typeface="Arial Black" pitchFamily="34" charset="0"/>
              </a:rPr>
              <a:t>HERE AM I LORD, USE ME</a:t>
            </a:r>
            <a:r>
              <a:rPr lang="en-US" sz="3200" b="1" dirty="0" smtClean="0">
                <a:latin typeface="Arial Black" pitchFamily="34" charset="0"/>
              </a:rPr>
              <a:t>.”</a:t>
            </a:r>
            <a:endParaRPr lang="en-US" sz="3200" b="1" i="1" u="sng" dirty="0" smtClean="0">
              <a:latin typeface="Arial Black" pitchFamily="34" charset="0"/>
            </a:endParaRPr>
          </a:p>
        </p:txBody>
      </p:sp>
      <p:sp>
        <p:nvSpPr>
          <p:cNvPr id="19" name="Rectangle 18"/>
          <p:cNvSpPr/>
          <p:nvPr/>
        </p:nvSpPr>
        <p:spPr>
          <a:xfrm>
            <a:off x="304800" y="5780782"/>
            <a:ext cx="8229600" cy="1077218"/>
          </a:xfrm>
          <a:prstGeom prst="rect">
            <a:avLst/>
          </a:prstGeom>
          <a:solidFill>
            <a:schemeClr val="tx1"/>
          </a:solidFill>
        </p:spPr>
        <p:txBody>
          <a:bodyPr wrap="square">
            <a:spAutoFit/>
          </a:bodyPr>
          <a:lstStyle/>
          <a:p>
            <a:r>
              <a:rPr lang="en-US" sz="3200" b="1" dirty="0" smtClean="0">
                <a:solidFill>
                  <a:schemeClr val="bg1"/>
                </a:solidFill>
              </a:rPr>
              <a:t>THE NEXT MOST IMPORTANT THING</a:t>
            </a:r>
          </a:p>
          <a:p>
            <a:r>
              <a:rPr lang="en-US" sz="3200" b="1" dirty="0" smtClean="0">
                <a:solidFill>
                  <a:schemeClr val="bg1"/>
                </a:solidFill>
              </a:rPr>
              <a:t>YOU CAN DO IS TO DO  </a:t>
            </a:r>
            <a:r>
              <a:rPr lang="en-US" sz="3200" b="1" u="sng" dirty="0" smtClean="0">
                <a:solidFill>
                  <a:schemeClr val="bg1"/>
                </a:solidFill>
              </a:rPr>
              <a:t>THE MAIN THING</a:t>
            </a:r>
            <a:r>
              <a:rPr lang="en-US" sz="3200" b="1" dirty="0" smtClean="0">
                <a:solidFill>
                  <a:schemeClr val="bg1"/>
                </a:solidFill>
              </a:rPr>
              <a:t>!</a:t>
            </a:r>
            <a:endParaRPr lang="en-US" sz="3200" b="1" i="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1+#ppt_w/2"/>
                                          </p:val>
                                        </p:tav>
                                        <p:tav tm="100000">
                                          <p:val>
                                            <p:strVal val="#ppt_x"/>
                                          </p:val>
                                        </p:tav>
                                      </p:tavLst>
                                    </p:anim>
                                    <p:anim calcmode="lin" valueType="num">
                                      <p:cBhvr additive="base">
                                        <p:cTn id="21"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1+#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1+#ppt_w/2"/>
                                          </p:val>
                                        </p:tav>
                                        <p:tav tm="100000">
                                          <p:val>
                                            <p:strVal val="#ppt_x"/>
                                          </p:val>
                                        </p:tav>
                                      </p:tavLst>
                                    </p:anim>
                                    <p:anim calcmode="lin" valueType="num">
                                      <p:cBhvr additive="base">
                                        <p:cTn id="33"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500" fill="hold"/>
                                        <p:tgtEl>
                                          <p:spTgt spid="17"/>
                                        </p:tgtEl>
                                        <p:attrNameLst>
                                          <p:attrName>ppt_x</p:attrName>
                                        </p:attrNameLst>
                                      </p:cBhvr>
                                      <p:tavLst>
                                        <p:tav tm="0">
                                          <p:val>
                                            <p:strVal val="1+#ppt_w/2"/>
                                          </p:val>
                                        </p:tav>
                                        <p:tav tm="100000">
                                          <p:val>
                                            <p:strVal val="#ppt_x"/>
                                          </p:val>
                                        </p:tav>
                                      </p:tavLst>
                                    </p:anim>
                                    <p:anim calcmode="lin" valueType="num">
                                      <p:cBhvr additive="base">
                                        <p:cTn id="39"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additive="base">
                                        <p:cTn id="44" dur="500" fill="hold"/>
                                        <p:tgtEl>
                                          <p:spTgt spid="18"/>
                                        </p:tgtEl>
                                        <p:attrNameLst>
                                          <p:attrName>ppt_x</p:attrName>
                                        </p:attrNameLst>
                                      </p:cBhvr>
                                      <p:tavLst>
                                        <p:tav tm="0">
                                          <p:val>
                                            <p:strVal val="1+#ppt_w/2"/>
                                          </p:val>
                                        </p:tav>
                                        <p:tav tm="100000">
                                          <p:val>
                                            <p:strVal val="#ppt_x"/>
                                          </p:val>
                                        </p:tav>
                                      </p:tavLst>
                                    </p:anim>
                                    <p:anim calcmode="lin" valueType="num">
                                      <p:cBhvr additive="base">
                                        <p:cTn id="45"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1+#ppt_w/2"/>
                                          </p:val>
                                        </p:tav>
                                        <p:tav tm="100000">
                                          <p:val>
                                            <p:strVal val="#ppt_x"/>
                                          </p:val>
                                        </p:tav>
                                      </p:tavLst>
                                    </p:anim>
                                    <p:anim calcmode="lin" valueType="num">
                                      <p:cBhvr additive="base">
                                        <p:cTn id="51"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additive="base">
                                        <p:cTn id="56" dur="500" fill="hold"/>
                                        <p:tgtEl>
                                          <p:spTgt spid="19"/>
                                        </p:tgtEl>
                                        <p:attrNameLst>
                                          <p:attrName>ppt_x</p:attrName>
                                        </p:attrNameLst>
                                      </p:cBhvr>
                                      <p:tavLst>
                                        <p:tav tm="0">
                                          <p:val>
                                            <p:strVal val="1+#ppt_w/2"/>
                                          </p:val>
                                        </p:tav>
                                        <p:tav tm="100000">
                                          <p:val>
                                            <p:strVal val="#ppt_x"/>
                                          </p:val>
                                        </p:tav>
                                      </p:tavLst>
                                    </p:anim>
                                    <p:anim calcmode="lin" valueType="num">
                                      <p:cBhvr additive="base">
                                        <p:cTn id="5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P spid="10" grpId="0" animBg="1"/>
      <p:bldP spid="14" grpId="0" animBg="1"/>
      <p:bldP spid="8" grpId="0" animBg="1"/>
      <p:bldP spid="13" grpId="0" animBg="1"/>
      <p:bldP spid="17" grpId="0" animBg="1"/>
      <p:bldP spid="18" grpId="0" animBg="1"/>
      <p:bldP spid="1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3"/>
          <p:cNvSpPr txBox="1">
            <a:spLocks/>
          </p:cNvSpPr>
          <p:nvPr/>
        </p:nvSpPr>
        <p:spPr>
          <a:xfrm>
            <a:off x="76200" y="76200"/>
            <a:ext cx="8991600" cy="1143000"/>
          </a:xfrm>
          <a:prstGeom prst="rect">
            <a:avLst/>
          </a:prstGeom>
          <a:blipFill>
            <a:blip r:embed="rId2"/>
            <a:tile tx="0" ty="0" sx="100000" sy="100000" flip="none" algn="tl"/>
          </a:blipFill>
        </p:spPr>
        <p:txBody>
          <a:bodyPr vert="horz" lIns="91440" tIns="45720" rIns="91440" bIns="45720" rtlCol="0">
            <a:noAutofit/>
          </a:bodyPr>
          <a:lstStyle/>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“EVERY HEART WITHOUT CHRIST IS A MISSION FIELD.</a:t>
            </a:r>
            <a:endParaRPr lang="en-US" sz="3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Subtitle 3"/>
          <p:cNvSpPr txBox="1">
            <a:spLocks/>
          </p:cNvSpPr>
          <p:nvPr/>
        </p:nvSpPr>
        <p:spPr>
          <a:xfrm>
            <a:off x="76200" y="1219200"/>
            <a:ext cx="8991600" cy="1143000"/>
          </a:xfrm>
          <a:prstGeom prst="rect">
            <a:avLst/>
          </a:prstGeom>
          <a:blipFill>
            <a:blip r:embed="rId2"/>
            <a:tile tx="0" ty="0" sx="100000" sy="100000" flip="none" algn="tl"/>
          </a:blipFill>
        </p:spPr>
        <p:txBody>
          <a:bodyPr vert="horz" lIns="91440" tIns="45720" rIns="91440" bIns="45720" rtlCol="0">
            <a:noAutofit/>
          </a:bodyPr>
          <a:lstStyle/>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EVERY HEART WITH CHRIST </a:t>
            </a:r>
          </a:p>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IS A MISSIONARY.” </a:t>
            </a:r>
            <a:r>
              <a:rPr lang="en-US" sz="3200"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(OR SHOULD BE)</a:t>
            </a: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a:t>
            </a:r>
            <a:endParaRPr lang="en-US" sz="3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Subtitle 3"/>
          <p:cNvSpPr txBox="1">
            <a:spLocks/>
          </p:cNvSpPr>
          <p:nvPr/>
        </p:nvSpPr>
        <p:spPr>
          <a:xfrm>
            <a:off x="76200" y="2438400"/>
            <a:ext cx="8991600" cy="990600"/>
          </a:xfrm>
          <a:prstGeom prst="rect">
            <a:avLst/>
          </a:prstGeom>
          <a:solidFill>
            <a:schemeClr val="tx2">
              <a:lumMod val="75000"/>
            </a:schemeClr>
          </a:solidFill>
        </p:spPr>
        <p:txBody>
          <a:bodyPr vert="horz" lIns="91440" tIns="45720" rIns="91440" bIns="45720" rtlCol="0">
            <a:noAutofit/>
          </a:bodyPr>
          <a:lstStyle/>
          <a:p>
            <a:pPr algn="ctr"/>
            <a:r>
              <a:rPr lang="en-US" sz="3200" b="1" dirty="0" smtClean="0">
                <a:solidFill>
                  <a:schemeClr val="bg1"/>
                </a:solidFill>
                <a:latin typeface="Arial" pitchFamily="34" charset="0"/>
                <a:cs typeface="Arial" pitchFamily="34" charset="0"/>
              </a:rPr>
              <a:t>ARE YOU A MISSION FIELD?</a:t>
            </a:r>
          </a:p>
          <a:p>
            <a:pPr algn="ctr"/>
            <a:r>
              <a:rPr lang="en-US" sz="2800" b="1" dirty="0" smtClean="0">
                <a:solidFill>
                  <a:srgbClr val="FFFF00"/>
                </a:solidFill>
                <a:latin typeface="Arial" pitchFamily="34" charset="0"/>
                <a:cs typeface="Arial" pitchFamily="34" charset="0"/>
              </a:rPr>
              <a:t>(ARE YOU 100% SURE OF GOING TO HEAVEN)</a:t>
            </a:r>
          </a:p>
          <a:p>
            <a:pPr algn="ctr"/>
            <a:endParaRPr lang="en-US" sz="2800" b="1" dirty="0">
              <a:solidFill>
                <a:srgbClr val="FFFF00"/>
              </a:solidFill>
              <a:latin typeface="Arial" pitchFamily="34" charset="0"/>
              <a:cs typeface="Arial" pitchFamily="34" charset="0"/>
            </a:endParaRPr>
          </a:p>
        </p:txBody>
      </p:sp>
      <p:sp>
        <p:nvSpPr>
          <p:cNvPr id="8" name="Subtitle 3"/>
          <p:cNvSpPr txBox="1">
            <a:spLocks/>
          </p:cNvSpPr>
          <p:nvPr/>
        </p:nvSpPr>
        <p:spPr>
          <a:xfrm>
            <a:off x="76200" y="3581400"/>
            <a:ext cx="8991600" cy="1524000"/>
          </a:xfrm>
          <a:prstGeom prst="rect">
            <a:avLst/>
          </a:prstGeom>
          <a:solidFill>
            <a:schemeClr val="tx2">
              <a:lumMod val="75000"/>
            </a:schemeClr>
          </a:solidFill>
        </p:spPr>
        <p:txBody>
          <a:bodyPr vert="horz" lIns="91440" tIns="45720" rIns="91440" bIns="45720" rtlCol="0">
            <a:noAutofit/>
          </a:bodyPr>
          <a:lstStyle/>
          <a:p>
            <a:pPr algn="ctr"/>
            <a:r>
              <a:rPr lang="en-US" sz="3200" b="1" dirty="0" smtClean="0">
                <a:solidFill>
                  <a:schemeClr val="bg1"/>
                </a:solidFill>
                <a:latin typeface="Arial" pitchFamily="34" charset="0"/>
                <a:cs typeface="Arial" pitchFamily="34" charset="0"/>
              </a:rPr>
              <a:t>OR</a:t>
            </a:r>
          </a:p>
          <a:p>
            <a:pPr algn="ctr"/>
            <a:r>
              <a:rPr lang="en-US" sz="3200" b="1" dirty="0" smtClean="0">
                <a:solidFill>
                  <a:schemeClr val="bg1"/>
                </a:solidFill>
                <a:latin typeface="Arial" pitchFamily="34" charset="0"/>
                <a:cs typeface="Arial" pitchFamily="34" charset="0"/>
              </a:rPr>
              <a:t>ARE YOU A REAL MISSIONARY?</a:t>
            </a:r>
          </a:p>
          <a:p>
            <a:pPr algn="ctr"/>
            <a:r>
              <a:rPr lang="en-US" sz="2800" b="1" dirty="0" smtClean="0">
                <a:solidFill>
                  <a:srgbClr val="FFFF00"/>
                </a:solidFill>
                <a:latin typeface="Arial" pitchFamily="34" charset="0"/>
                <a:cs typeface="Arial" pitchFamily="34" charset="0"/>
              </a:rPr>
              <a:t>(A WITNESS FOR JESUS CHRIST)</a:t>
            </a:r>
            <a:endParaRPr lang="en-US" sz="28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1+#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3"/>
          <p:cNvSpPr txBox="1">
            <a:spLocks/>
          </p:cNvSpPr>
          <p:nvPr/>
        </p:nvSpPr>
        <p:spPr>
          <a:xfrm>
            <a:off x="76200" y="76200"/>
            <a:ext cx="8915400" cy="2057400"/>
          </a:xfrm>
          <a:prstGeom prst="rect">
            <a:avLst/>
          </a:prstGeom>
          <a:blipFill>
            <a:blip r:embed="rId2"/>
            <a:tile tx="0" ty="0" sx="100000" sy="100000" flip="none" algn="tl"/>
          </a:blipFill>
        </p:spPr>
        <p:txBody>
          <a:bodyPr vert="horz" lIns="91440" tIns="45720" rIns="91440" bIns="45720" rtlCol="0">
            <a:noAutofit/>
          </a:bodyPr>
          <a:lstStyle/>
          <a:p>
            <a:pPr algn="ctr"/>
            <a:r>
              <a:rPr lang="en-US" sz="3200" b="1" dirty="0" smtClean="0">
                <a:solidFill>
                  <a:schemeClr val="bg1"/>
                </a:solidFill>
                <a:effectLst>
                  <a:outerShdw blurRad="38100" dist="38100" dir="2700000" algn="tl">
                    <a:srgbClr val="000000">
                      <a:alpha val="43137"/>
                    </a:srgbClr>
                  </a:outerShdw>
                </a:effectLst>
                <a:latin typeface="Arial Black" pitchFamily="34" charset="0"/>
                <a:cs typeface="Arial" pitchFamily="34" charset="0"/>
              </a:rPr>
              <a:t>“</a:t>
            </a:r>
            <a:r>
              <a:rPr lang="en-US" sz="3200" dirty="0" smtClean="0">
                <a:solidFill>
                  <a:schemeClr val="bg1"/>
                </a:solidFill>
                <a:latin typeface="Arial Black" pitchFamily="34" charset="0"/>
              </a:rPr>
              <a:t>But </a:t>
            </a:r>
            <a:r>
              <a:rPr lang="en-US" sz="3200" dirty="0" smtClean="0">
                <a:solidFill>
                  <a:srgbClr val="FFFF00"/>
                </a:solidFill>
                <a:latin typeface="Arial Black" pitchFamily="34" charset="0"/>
              </a:rPr>
              <a:t>seek ye first the kingdom of God</a:t>
            </a:r>
            <a:r>
              <a:rPr lang="en-US" sz="3200" dirty="0" smtClean="0">
                <a:solidFill>
                  <a:schemeClr val="bg1"/>
                </a:solidFill>
                <a:latin typeface="Arial Black" pitchFamily="34" charset="0"/>
              </a:rPr>
              <a:t>, and his righteousness; and all these things shall be added unto you</a:t>
            </a:r>
            <a:r>
              <a:rPr lang="en-US" sz="3200" b="1" dirty="0" smtClean="0">
                <a:solidFill>
                  <a:schemeClr val="bg1"/>
                </a:solidFill>
                <a:effectLst>
                  <a:outerShdw blurRad="38100" dist="38100" dir="2700000" algn="tl">
                    <a:srgbClr val="000000">
                      <a:alpha val="43137"/>
                    </a:srgbClr>
                  </a:outerShdw>
                </a:effectLst>
                <a:latin typeface="Arial Black" pitchFamily="34" charset="0"/>
                <a:cs typeface="Arial" pitchFamily="34" charset="0"/>
              </a:rPr>
              <a:t>.” </a:t>
            </a:r>
          </a:p>
          <a:p>
            <a:pPr algn="ctr"/>
            <a:r>
              <a:rPr lang="en-US" sz="3200" b="1" dirty="0" smtClean="0">
                <a:solidFill>
                  <a:schemeClr val="bg1"/>
                </a:solidFill>
                <a:effectLst>
                  <a:outerShdw blurRad="38100" dist="38100" dir="2700000" algn="tl">
                    <a:srgbClr val="000000">
                      <a:alpha val="43137"/>
                    </a:srgbClr>
                  </a:outerShdw>
                </a:effectLst>
                <a:latin typeface="Arial Black" pitchFamily="34" charset="0"/>
                <a:cs typeface="Arial" pitchFamily="34" charset="0"/>
              </a:rPr>
              <a:t>MAT. 6:33</a:t>
            </a:r>
            <a:endParaRPr lang="en-US" sz="3200" b="1" dirty="0">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
        <p:nvSpPr>
          <p:cNvPr id="6" name="Subtitle 3"/>
          <p:cNvSpPr txBox="1">
            <a:spLocks/>
          </p:cNvSpPr>
          <p:nvPr/>
        </p:nvSpPr>
        <p:spPr>
          <a:xfrm>
            <a:off x="76200" y="2362200"/>
            <a:ext cx="8991600" cy="609600"/>
          </a:xfrm>
          <a:prstGeom prst="rect">
            <a:avLst/>
          </a:prstGeom>
          <a:blipFill>
            <a:blip r:embed="rId2"/>
            <a:tile tx="0" ty="0" sx="100000" sy="100000" flip="none" algn="tl"/>
          </a:blipFill>
        </p:spPr>
        <p:txBody>
          <a:bodyPr vert="horz" lIns="91440" tIns="45720" rIns="91440" bIns="45720" rtlCol="0">
            <a:noAutofit/>
          </a:bodyPr>
          <a:lstStyle/>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KEEP YOUR </a:t>
            </a:r>
            <a:r>
              <a:rPr lang="en-US" sz="32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MAIN PURPOSE </a:t>
            </a: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FIRST</a:t>
            </a:r>
            <a:endParaRPr lang="en-US" sz="3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Subtitle 3"/>
          <p:cNvSpPr txBox="1">
            <a:spLocks/>
          </p:cNvSpPr>
          <p:nvPr/>
        </p:nvSpPr>
        <p:spPr>
          <a:xfrm>
            <a:off x="76200" y="4343400"/>
            <a:ext cx="8991600" cy="838200"/>
          </a:xfrm>
          <a:prstGeom prst="rect">
            <a:avLst/>
          </a:prstGeom>
          <a:solidFill>
            <a:schemeClr val="tx2">
              <a:lumMod val="75000"/>
            </a:schemeClr>
          </a:solidFill>
        </p:spPr>
        <p:txBody>
          <a:bodyPr vert="horz" lIns="91440" tIns="45720" rIns="91440" bIns="45720" rtlCol="0">
            <a:noAutofit/>
          </a:bodyPr>
          <a:lstStyle/>
          <a:p>
            <a:pPr algn="ctr"/>
            <a:r>
              <a:rPr lang="en-US" sz="4400" b="1" dirty="0" smtClean="0">
                <a:solidFill>
                  <a:schemeClr val="bg1"/>
                </a:solidFill>
                <a:latin typeface="Arial" pitchFamily="34" charset="0"/>
                <a:cs typeface="Arial" pitchFamily="34" charset="0"/>
              </a:rPr>
              <a:t>THANK YOU FOR LISTENING</a:t>
            </a:r>
            <a:endParaRPr lang="en-US" sz="4000" b="1" dirty="0">
              <a:solidFill>
                <a:srgbClr val="FFFF00"/>
              </a:solidFill>
              <a:latin typeface="Arial" pitchFamily="34" charset="0"/>
              <a:cs typeface="Arial" pitchFamily="34" charset="0"/>
            </a:endParaRPr>
          </a:p>
        </p:txBody>
      </p:sp>
      <p:sp>
        <p:nvSpPr>
          <p:cNvPr id="8" name="Subtitle 3"/>
          <p:cNvSpPr txBox="1">
            <a:spLocks/>
          </p:cNvSpPr>
          <p:nvPr/>
        </p:nvSpPr>
        <p:spPr>
          <a:xfrm>
            <a:off x="76200" y="3200400"/>
            <a:ext cx="8991600" cy="609600"/>
          </a:xfrm>
          <a:prstGeom prst="rect">
            <a:avLst/>
          </a:prstGeom>
          <a:blipFill>
            <a:blip r:embed="rId2"/>
            <a:tile tx="0" ty="0" sx="100000" sy="100000" flip="none" algn="tl"/>
          </a:blipFill>
        </p:spPr>
        <p:txBody>
          <a:bodyPr vert="horz" lIns="91440" tIns="45720" rIns="91440" bIns="45720" rtlCol="0">
            <a:noAutofit/>
          </a:bodyPr>
          <a:lstStyle/>
          <a:p>
            <a:pPr algn="ct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DON’T MISS YOUR </a:t>
            </a:r>
            <a:r>
              <a:rPr lang="en-US" sz="32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MAIN PURPOSE </a:t>
            </a: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IN LIFE</a:t>
            </a:r>
            <a:endParaRPr lang="en-US" sz="3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229600" cy="3505200"/>
          </a:xfrm>
        </p:spPr>
        <p:txBody>
          <a:bodyPr>
            <a:normAutofit fontScale="92500"/>
          </a:bodyPr>
          <a:lstStyle/>
          <a:p>
            <a:pPr algn="ctr">
              <a:buNone/>
            </a:pPr>
            <a:r>
              <a:rPr lang="en-US" dirty="0" smtClean="0">
                <a:latin typeface="Arial Black" pitchFamily="34" charset="0"/>
              </a:rPr>
              <a:t>Our Bible Institutes in the Philippines, at the begging in 1982, spent some time and wrote up a “Mission Statement” to let our teachers, students and people know our goals, what we wanted to achieve, our values, standards and philosophies.</a:t>
            </a:r>
            <a:endParaRPr lang="en-US" dirty="0">
              <a:latin typeface="Arial Black" pitchFamily="34" charset="0"/>
            </a:endParaRPr>
          </a:p>
        </p:txBody>
      </p:sp>
      <p:sp>
        <p:nvSpPr>
          <p:cNvPr id="6" name="Subtitle 3"/>
          <p:cNvSpPr txBox="1">
            <a:spLocks/>
          </p:cNvSpPr>
          <p:nvPr/>
        </p:nvSpPr>
        <p:spPr>
          <a:xfrm>
            <a:off x="76200" y="3657600"/>
            <a:ext cx="8991600" cy="1752600"/>
          </a:xfrm>
          <a:prstGeom prst="rect">
            <a:avLst/>
          </a:prstGeom>
          <a:blipFill>
            <a:blip r:embed="rId2"/>
            <a:tile tx="0" ty="0" sx="100000" sy="100000" flip="none" algn="tl"/>
          </a:blipFill>
        </p:spPr>
        <p:txBody>
          <a:bodyPr vert="horz" lIns="91440" tIns="45720" rIns="91440" bIns="45720" rtlCol="0">
            <a:noAutofit/>
          </a:bodyPr>
          <a:lstStyle/>
          <a:p>
            <a:pPr algn="ct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In short,</a:t>
            </a:r>
          </a:p>
          <a:p>
            <a:pPr algn="ct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WHAT WAS THE </a:t>
            </a:r>
            <a:r>
              <a:rPr lang="en-US" sz="36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MAIN PURPOSE </a:t>
            </a: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OF OUR BIBLE INSTITUTES?</a:t>
            </a:r>
          </a:p>
          <a:p>
            <a:pPr algn="ct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Subtitle 3"/>
          <p:cNvSpPr txBox="1">
            <a:spLocks/>
          </p:cNvSpPr>
          <p:nvPr/>
        </p:nvSpPr>
        <p:spPr>
          <a:xfrm>
            <a:off x="76200" y="5410200"/>
            <a:ext cx="8991600" cy="1295400"/>
          </a:xfrm>
          <a:prstGeom prst="rect">
            <a:avLst/>
          </a:prstGeom>
          <a:blipFill>
            <a:blip r:embed="rId2"/>
            <a:tile tx="0" ty="0" sx="100000" sy="100000" flip="none" algn="tl"/>
          </a:blipFill>
        </p:spPr>
        <p:txBody>
          <a:bodyPr vert="horz" lIns="91440" tIns="45720" rIns="91440" bIns="45720" rtlCol="0">
            <a:noAutofit/>
          </a:bodyPr>
          <a:lstStyle/>
          <a:p>
            <a:pPr algn="ct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They were to train men and women</a:t>
            </a:r>
          </a:p>
          <a:p>
            <a:pPr algn="ctr"/>
            <a:r>
              <a:rPr lang="en-US" sz="3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for the ministry, etc., etc., etc.</a:t>
            </a:r>
          </a:p>
          <a:p>
            <a:pPr algn="ctr"/>
            <a:endParaRPr lang="en-US" sz="3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1+#ppt_w/2"/>
                                          </p:val>
                                        </p:tav>
                                        <p:tav tm="100000">
                                          <p:val>
                                            <p:strVal val="#ppt_x"/>
                                          </p:val>
                                        </p:tav>
                                      </p:tavLst>
                                    </p:anim>
                                    <p:anim calcmode="lin" valueType="num">
                                      <p:cBhvr additive="base">
                                        <p:cTn id="19"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0" y="76200"/>
            <a:ext cx="91440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What is the </a:t>
            </a:r>
            <a:r>
              <a:rPr lang="en-US" sz="4800" dirty="0" smtClean="0">
                <a:solidFill>
                  <a:srgbClr val="FFFF00"/>
                </a:solidFill>
                <a:latin typeface="Arial Black" pitchFamily="34" charset="0"/>
              </a:rPr>
              <a:t>main purpose </a:t>
            </a:r>
            <a:r>
              <a:rPr lang="en-US" sz="4800" dirty="0" smtClean="0">
                <a:solidFill>
                  <a:schemeClr val="bg1"/>
                </a:solidFill>
                <a:latin typeface="Arial Black" pitchFamily="34" charset="0"/>
              </a:rPr>
              <a:t>of the following?</a:t>
            </a:r>
          </a:p>
        </p:txBody>
      </p:sp>
      <p:sp>
        <p:nvSpPr>
          <p:cNvPr id="3" name="Title 1"/>
          <p:cNvSpPr txBox="1">
            <a:spLocks/>
          </p:cNvSpPr>
          <p:nvPr/>
        </p:nvSpPr>
        <p:spPr>
          <a:xfrm>
            <a:off x="228600" y="1752600"/>
            <a:ext cx="3429000" cy="688975"/>
          </a:xfrm>
          <a:prstGeom prst="rect">
            <a:avLst/>
          </a:prstGeom>
        </p:spPr>
        <p:txBody>
          <a:bodyPr vert="horz" lIns="91440" tIns="45720" rIns="91440" bIns="45720" rtlCol="0" anchor="ctr">
            <a:noAutofit/>
          </a:bodyPr>
          <a:lstStyle/>
          <a:p>
            <a:pPr>
              <a:spcBef>
                <a:spcPct val="0"/>
              </a:spcBef>
            </a:pPr>
            <a:r>
              <a:rPr lang="en-US" sz="4000" dirty="0" smtClean="0">
                <a:solidFill>
                  <a:srgbClr val="FF0000"/>
                </a:solidFill>
                <a:effectLst>
                  <a:outerShdw blurRad="38100" dist="38100" dir="2700000" algn="tl">
                    <a:srgbClr val="000000">
                      <a:alpha val="43137"/>
                    </a:srgbClr>
                  </a:outerShdw>
                </a:effectLst>
                <a:latin typeface="Arial Black" pitchFamily="34" charset="0"/>
                <a:ea typeface="+mj-ea"/>
                <a:cs typeface="+mj-cs"/>
              </a:rPr>
              <a:t>A jet liner?</a:t>
            </a:r>
          </a:p>
        </p:txBody>
      </p:sp>
      <p:sp>
        <p:nvSpPr>
          <p:cNvPr id="11" name="Title 1"/>
          <p:cNvSpPr txBox="1">
            <a:spLocks/>
          </p:cNvSpPr>
          <p:nvPr/>
        </p:nvSpPr>
        <p:spPr>
          <a:xfrm>
            <a:off x="3657599" y="1752600"/>
            <a:ext cx="3692769" cy="768350"/>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swim </a:t>
            </a:r>
          </a:p>
        </p:txBody>
      </p:sp>
      <p:sp>
        <p:nvSpPr>
          <p:cNvPr id="16" name="Title 1"/>
          <p:cNvSpPr txBox="1">
            <a:spLocks/>
          </p:cNvSpPr>
          <p:nvPr/>
        </p:nvSpPr>
        <p:spPr>
          <a:xfrm>
            <a:off x="3657599" y="2209800"/>
            <a:ext cx="3692769"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fly </a:t>
            </a:r>
          </a:p>
        </p:txBody>
      </p:sp>
      <p:sp>
        <p:nvSpPr>
          <p:cNvPr id="17" name="Title 1"/>
          <p:cNvSpPr txBox="1">
            <a:spLocks/>
          </p:cNvSpPr>
          <p:nvPr/>
        </p:nvSpPr>
        <p:spPr>
          <a:xfrm>
            <a:off x="3657600" y="2895600"/>
            <a:ext cx="5334000"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transport </a:t>
            </a:r>
          </a:p>
        </p:txBody>
      </p:sp>
      <p:sp>
        <p:nvSpPr>
          <p:cNvPr id="18" name="Title 1"/>
          <p:cNvSpPr txBox="1">
            <a:spLocks/>
          </p:cNvSpPr>
          <p:nvPr/>
        </p:nvSpPr>
        <p:spPr>
          <a:xfrm rot="20470878">
            <a:off x="-75891" y="3089220"/>
            <a:ext cx="3657600" cy="604204"/>
          </a:xfrm>
          <a:prstGeom prst="rect">
            <a:avLst/>
          </a:prstGeom>
        </p:spPr>
        <p:txBody>
          <a:bodyPr vert="horz" lIns="91440" tIns="45720" rIns="91440" bIns="45720" rtlCol="0" anchor="ctr">
            <a:noAutofit/>
          </a:bodyPr>
          <a:lstStyle/>
          <a:p>
            <a:pPr>
              <a:spcBef>
                <a:spcPct val="0"/>
              </a:spcBef>
            </a:pPr>
            <a:r>
              <a:rPr lang="en-US" sz="3600" dirty="0" smtClean="0">
                <a:latin typeface="Arial Black" pitchFamily="34" charset="0"/>
                <a:ea typeface="+mj-ea"/>
                <a:cs typeface="+mj-cs"/>
              </a:rPr>
              <a:t>Main Thing</a:t>
            </a:r>
          </a:p>
        </p:txBody>
      </p:sp>
      <p:sp>
        <p:nvSpPr>
          <p:cNvPr id="19" name="Right Arrow 18"/>
          <p:cNvSpPr/>
          <p:nvPr/>
        </p:nvSpPr>
        <p:spPr>
          <a:xfrm rot="20481297">
            <a:off x="2868753" y="2705331"/>
            <a:ext cx="90435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1"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P spid="11" grpId="0"/>
      <p:bldP spid="16" grpId="0"/>
      <p:bldP spid="17" grpId="0"/>
      <p:bldP spid="18" grpId="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0" y="76200"/>
            <a:ext cx="91440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What is the </a:t>
            </a:r>
            <a:r>
              <a:rPr lang="en-US" sz="4800" dirty="0" smtClean="0">
                <a:solidFill>
                  <a:srgbClr val="FFFF00"/>
                </a:solidFill>
                <a:latin typeface="Arial Black" pitchFamily="34" charset="0"/>
              </a:rPr>
              <a:t>main purpose </a:t>
            </a:r>
            <a:r>
              <a:rPr lang="en-US" sz="4800" dirty="0" smtClean="0">
                <a:solidFill>
                  <a:schemeClr val="bg1"/>
                </a:solidFill>
                <a:latin typeface="Arial Black" pitchFamily="34" charset="0"/>
              </a:rPr>
              <a:t>of the following?</a:t>
            </a:r>
          </a:p>
        </p:txBody>
      </p:sp>
      <p:sp>
        <p:nvSpPr>
          <p:cNvPr id="3" name="Title 1"/>
          <p:cNvSpPr txBox="1">
            <a:spLocks/>
          </p:cNvSpPr>
          <p:nvPr/>
        </p:nvSpPr>
        <p:spPr>
          <a:xfrm>
            <a:off x="228600" y="1752600"/>
            <a:ext cx="2743200" cy="688975"/>
          </a:xfrm>
          <a:prstGeom prst="rect">
            <a:avLst/>
          </a:prstGeom>
        </p:spPr>
        <p:txBody>
          <a:bodyPr vert="horz" lIns="91440" tIns="45720" rIns="91440" bIns="45720" rtlCol="0" anchor="ctr">
            <a:noAutofit/>
          </a:bodyPr>
          <a:lstStyle/>
          <a:p>
            <a:pPr>
              <a:spcBef>
                <a:spcPct val="0"/>
              </a:spcBef>
            </a:pPr>
            <a:r>
              <a:rPr lang="en-US" sz="4000" dirty="0" smtClean="0">
                <a:solidFill>
                  <a:srgbClr val="FF0000"/>
                </a:solidFill>
                <a:effectLst>
                  <a:outerShdw blurRad="38100" dist="38100" dir="2700000" algn="tl">
                    <a:srgbClr val="000000">
                      <a:alpha val="43137"/>
                    </a:srgbClr>
                  </a:outerShdw>
                </a:effectLst>
                <a:latin typeface="Arial Black" pitchFamily="34" charset="0"/>
              </a:rPr>
              <a:t>A house?</a:t>
            </a:r>
            <a:endParaRPr lang="en-US" sz="3200" dirty="0" smtClean="0">
              <a:solidFill>
                <a:srgbClr val="FF0000"/>
              </a:solidFill>
              <a:effectLst>
                <a:outerShdw blurRad="38100" dist="38100" dir="2700000" algn="tl">
                  <a:srgbClr val="000000">
                    <a:alpha val="43137"/>
                  </a:srgbClr>
                </a:outerShdw>
              </a:effectLst>
              <a:latin typeface="Arial Black" pitchFamily="34" charset="0"/>
            </a:endParaRPr>
          </a:p>
        </p:txBody>
      </p:sp>
      <p:sp>
        <p:nvSpPr>
          <p:cNvPr id="11" name="Title 1"/>
          <p:cNvSpPr txBox="1">
            <a:spLocks/>
          </p:cNvSpPr>
          <p:nvPr/>
        </p:nvSpPr>
        <p:spPr>
          <a:xfrm>
            <a:off x="3657599" y="1752600"/>
            <a:ext cx="5486401" cy="768350"/>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store water</a:t>
            </a:r>
          </a:p>
        </p:txBody>
      </p:sp>
      <p:sp>
        <p:nvSpPr>
          <p:cNvPr id="16" name="Title 1"/>
          <p:cNvSpPr txBox="1">
            <a:spLocks/>
          </p:cNvSpPr>
          <p:nvPr/>
        </p:nvSpPr>
        <p:spPr>
          <a:xfrm>
            <a:off x="3657599" y="2209800"/>
            <a:ext cx="3692769"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live in</a:t>
            </a:r>
          </a:p>
        </p:txBody>
      </p:sp>
      <p:sp>
        <p:nvSpPr>
          <p:cNvPr id="17" name="Title 1"/>
          <p:cNvSpPr txBox="1">
            <a:spLocks/>
          </p:cNvSpPr>
          <p:nvPr/>
        </p:nvSpPr>
        <p:spPr>
          <a:xfrm>
            <a:off x="3657600" y="2895600"/>
            <a:ext cx="5334000"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eat in</a:t>
            </a:r>
          </a:p>
        </p:txBody>
      </p:sp>
      <p:sp>
        <p:nvSpPr>
          <p:cNvPr id="18" name="Title 1"/>
          <p:cNvSpPr txBox="1">
            <a:spLocks/>
          </p:cNvSpPr>
          <p:nvPr/>
        </p:nvSpPr>
        <p:spPr>
          <a:xfrm rot="20470878">
            <a:off x="-75891" y="3089220"/>
            <a:ext cx="3657600" cy="604204"/>
          </a:xfrm>
          <a:prstGeom prst="rect">
            <a:avLst/>
          </a:prstGeom>
        </p:spPr>
        <p:txBody>
          <a:bodyPr vert="horz" lIns="91440" tIns="45720" rIns="91440" bIns="45720" rtlCol="0" anchor="ctr">
            <a:noAutofit/>
          </a:bodyPr>
          <a:lstStyle/>
          <a:p>
            <a:pPr>
              <a:spcBef>
                <a:spcPct val="0"/>
              </a:spcBef>
            </a:pPr>
            <a:r>
              <a:rPr lang="en-US" sz="3600" dirty="0" smtClean="0">
                <a:latin typeface="Arial Black" pitchFamily="34" charset="0"/>
                <a:ea typeface="+mj-ea"/>
                <a:cs typeface="+mj-cs"/>
              </a:rPr>
              <a:t>Main Thing</a:t>
            </a:r>
          </a:p>
        </p:txBody>
      </p:sp>
      <p:sp>
        <p:nvSpPr>
          <p:cNvPr id="19" name="Right Arrow 18"/>
          <p:cNvSpPr/>
          <p:nvPr/>
        </p:nvSpPr>
        <p:spPr>
          <a:xfrm rot="20481297">
            <a:off x="2868753" y="2705331"/>
            <a:ext cx="90435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P spid="11" grpId="0"/>
      <p:bldP spid="16" grpId="0"/>
      <p:bldP spid="17" grpId="0"/>
      <p:bldP spid="18" grpId="0"/>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0" y="76200"/>
            <a:ext cx="91440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What is the </a:t>
            </a:r>
            <a:r>
              <a:rPr lang="en-US" sz="4800" dirty="0" smtClean="0">
                <a:solidFill>
                  <a:srgbClr val="FFFF00"/>
                </a:solidFill>
                <a:latin typeface="Arial Black" pitchFamily="34" charset="0"/>
              </a:rPr>
              <a:t>main purpose </a:t>
            </a:r>
            <a:r>
              <a:rPr lang="en-US" sz="4800" dirty="0" smtClean="0">
                <a:solidFill>
                  <a:schemeClr val="bg1"/>
                </a:solidFill>
                <a:latin typeface="Arial Black" pitchFamily="34" charset="0"/>
              </a:rPr>
              <a:t>of the following?</a:t>
            </a:r>
          </a:p>
        </p:txBody>
      </p:sp>
      <p:sp>
        <p:nvSpPr>
          <p:cNvPr id="3" name="Title 1"/>
          <p:cNvSpPr txBox="1">
            <a:spLocks/>
          </p:cNvSpPr>
          <p:nvPr/>
        </p:nvSpPr>
        <p:spPr>
          <a:xfrm>
            <a:off x="76200" y="1752600"/>
            <a:ext cx="2895600" cy="688975"/>
          </a:xfrm>
          <a:prstGeom prst="rect">
            <a:avLst/>
          </a:prstGeom>
        </p:spPr>
        <p:txBody>
          <a:bodyPr vert="horz" lIns="91440" tIns="45720" rIns="91440" bIns="45720" rtlCol="0" anchor="ctr">
            <a:noAutofit/>
          </a:bodyPr>
          <a:lstStyle/>
          <a:p>
            <a:pPr>
              <a:spcBef>
                <a:spcPct val="0"/>
              </a:spcBef>
            </a:pPr>
            <a:r>
              <a:rPr lang="en-US" sz="4000" dirty="0" smtClean="0">
                <a:solidFill>
                  <a:srgbClr val="FF0000"/>
                </a:solidFill>
                <a:effectLst>
                  <a:outerShdw blurRad="38100" dist="38100" dir="2700000" algn="tl">
                    <a:srgbClr val="000000">
                      <a:alpha val="43137"/>
                    </a:srgbClr>
                  </a:outerShdw>
                </a:effectLst>
                <a:latin typeface="Arial Black" pitchFamily="34" charset="0"/>
              </a:rPr>
              <a:t>A bridge?</a:t>
            </a:r>
          </a:p>
        </p:txBody>
      </p:sp>
      <p:sp>
        <p:nvSpPr>
          <p:cNvPr id="11" name="Title 1"/>
          <p:cNvSpPr txBox="1">
            <a:spLocks/>
          </p:cNvSpPr>
          <p:nvPr/>
        </p:nvSpPr>
        <p:spPr>
          <a:xfrm>
            <a:off x="3048000" y="1752600"/>
            <a:ext cx="6019800" cy="768350"/>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jump from</a:t>
            </a:r>
          </a:p>
        </p:txBody>
      </p:sp>
      <p:sp>
        <p:nvSpPr>
          <p:cNvPr id="16" name="Title 1"/>
          <p:cNvSpPr txBox="1">
            <a:spLocks/>
          </p:cNvSpPr>
          <p:nvPr/>
        </p:nvSpPr>
        <p:spPr>
          <a:xfrm>
            <a:off x="3048000" y="2282825"/>
            <a:ext cx="4051787"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fish on</a:t>
            </a:r>
          </a:p>
        </p:txBody>
      </p:sp>
      <p:sp>
        <p:nvSpPr>
          <p:cNvPr id="17" name="Title 1"/>
          <p:cNvSpPr txBox="1">
            <a:spLocks/>
          </p:cNvSpPr>
          <p:nvPr/>
        </p:nvSpPr>
        <p:spPr>
          <a:xfrm>
            <a:off x="3048001" y="3730625"/>
            <a:ext cx="5852582"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cross over from one side to the other side </a:t>
            </a:r>
          </a:p>
        </p:txBody>
      </p:sp>
      <p:sp>
        <p:nvSpPr>
          <p:cNvPr id="18" name="Title 1"/>
          <p:cNvSpPr txBox="1">
            <a:spLocks/>
          </p:cNvSpPr>
          <p:nvPr/>
        </p:nvSpPr>
        <p:spPr>
          <a:xfrm rot="20470878">
            <a:off x="-152091" y="4078975"/>
            <a:ext cx="3657600" cy="604204"/>
          </a:xfrm>
          <a:prstGeom prst="rect">
            <a:avLst/>
          </a:prstGeom>
        </p:spPr>
        <p:txBody>
          <a:bodyPr vert="horz" lIns="91440" tIns="45720" rIns="91440" bIns="45720" rtlCol="0" anchor="ctr">
            <a:noAutofit/>
          </a:bodyPr>
          <a:lstStyle/>
          <a:p>
            <a:pPr>
              <a:spcBef>
                <a:spcPct val="0"/>
              </a:spcBef>
            </a:pPr>
            <a:r>
              <a:rPr lang="en-US" sz="3600" dirty="0" smtClean="0">
                <a:latin typeface="Arial Black" pitchFamily="34" charset="0"/>
                <a:ea typeface="+mj-ea"/>
                <a:cs typeface="+mj-cs"/>
              </a:rPr>
              <a:t>Main Thing</a:t>
            </a:r>
          </a:p>
        </p:txBody>
      </p:sp>
      <p:sp>
        <p:nvSpPr>
          <p:cNvPr id="19" name="Right Arrow 18"/>
          <p:cNvSpPr/>
          <p:nvPr/>
        </p:nvSpPr>
        <p:spPr>
          <a:xfrm rot="20481297">
            <a:off x="2639534" y="3695086"/>
            <a:ext cx="90435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P spid="11" grpId="0"/>
      <p:bldP spid="16" grpId="0"/>
      <p:bldP spid="17" grpId="0"/>
      <p:bldP spid="18" grpId="0"/>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0" y="76200"/>
            <a:ext cx="91440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What is the </a:t>
            </a:r>
            <a:r>
              <a:rPr lang="en-US" sz="4800" dirty="0" smtClean="0">
                <a:solidFill>
                  <a:srgbClr val="FFFF00"/>
                </a:solidFill>
                <a:latin typeface="Arial Black" pitchFamily="34" charset="0"/>
              </a:rPr>
              <a:t>main purpose </a:t>
            </a:r>
            <a:r>
              <a:rPr lang="en-US" sz="4800" dirty="0" smtClean="0">
                <a:solidFill>
                  <a:schemeClr val="bg1"/>
                </a:solidFill>
                <a:latin typeface="Arial Black" pitchFamily="34" charset="0"/>
              </a:rPr>
              <a:t>of the following?</a:t>
            </a:r>
          </a:p>
        </p:txBody>
      </p:sp>
      <p:sp>
        <p:nvSpPr>
          <p:cNvPr id="3" name="Title 1"/>
          <p:cNvSpPr txBox="1">
            <a:spLocks/>
          </p:cNvSpPr>
          <p:nvPr/>
        </p:nvSpPr>
        <p:spPr>
          <a:xfrm>
            <a:off x="228600" y="1752600"/>
            <a:ext cx="2743200" cy="688975"/>
          </a:xfrm>
          <a:prstGeom prst="rect">
            <a:avLst/>
          </a:prstGeom>
        </p:spPr>
        <p:txBody>
          <a:bodyPr vert="horz" lIns="91440" tIns="45720" rIns="91440" bIns="45720" rtlCol="0" anchor="ctr">
            <a:noAutofit/>
          </a:bodyPr>
          <a:lstStyle/>
          <a:p>
            <a:pPr>
              <a:spcBef>
                <a:spcPct val="0"/>
              </a:spcBef>
            </a:pPr>
            <a:r>
              <a:rPr lang="en-US" sz="4400" dirty="0" smtClean="0">
                <a:solidFill>
                  <a:srgbClr val="FF0000"/>
                </a:solidFill>
                <a:effectLst>
                  <a:outerShdw blurRad="38100" dist="38100" dir="2700000" algn="tl">
                    <a:srgbClr val="000000">
                      <a:alpha val="43137"/>
                    </a:srgbClr>
                  </a:outerShdw>
                </a:effectLst>
                <a:latin typeface="Arial Black" pitchFamily="34" charset="0"/>
              </a:rPr>
              <a:t>A car?</a:t>
            </a:r>
          </a:p>
        </p:txBody>
      </p:sp>
      <p:sp>
        <p:nvSpPr>
          <p:cNvPr id="11" name="Title 1"/>
          <p:cNvSpPr txBox="1">
            <a:spLocks/>
          </p:cNvSpPr>
          <p:nvPr/>
        </p:nvSpPr>
        <p:spPr>
          <a:xfrm>
            <a:off x="3048000" y="1752600"/>
            <a:ext cx="6019800" cy="768350"/>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move people</a:t>
            </a:r>
          </a:p>
        </p:txBody>
      </p:sp>
      <p:sp>
        <p:nvSpPr>
          <p:cNvPr id="16" name="Title 1"/>
          <p:cNvSpPr txBox="1">
            <a:spLocks/>
          </p:cNvSpPr>
          <p:nvPr/>
        </p:nvSpPr>
        <p:spPr>
          <a:xfrm>
            <a:off x="3048000" y="2209800"/>
            <a:ext cx="4051787"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race</a:t>
            </a:r>
          </a:p>
        </p:txBody>
      </p:sp>
      <p:sp>
        <p:nvSpPr>
          <p:cNvPr id="17" name="Title 1"/>
          <p:cNvSpPr txBox="1">
            <a:spLocks/>
          </p:cNvSpPr>
          <p:nvPr/>
        </p:nvSpPr>
        <p:spPr>
          <a:xfrm>
            <a:off x="3048001" y="2895600"/>
            <a:ext cx="5852582"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fly</a:t>
            </a:r>
          </a:p>
        </p:txBody>
      </p:sp>
      <p:sp>
        <p:nvSpPr>
          <p:cNvPr id="18" name="Title 1"/>
          <p:cNvSpPr txBox="1">
            <a:spLocks/>
          </p:cNvSpPr>
          <p:nvPr/>
        </p:nvSpPr>
        <p:spPr>
          <a:xfrm rot="20470878">
            <a:off x="-75891" y="2860620"/>
            <a:ext cx="3657600" cy="604204"/>
          </a:xfrm>
          <a:prstGeom prst="rect">
            <a:avLst/>
          </a:prstGeom>
        </p:spPr>
        <p:txBody>
          <a:bodyPr vert="horz" lIns="91440" tIns="45720" rIns="91440" bIns="45720" rtlCol="0" anchor="ctr">
            <a:noAutofit/>
          </a:bodyPr>
          <a:lstStyle/>
          <a:p>
            <a:pPr>
              <a:spcBef>
                <a:spcPct val="0"/>
              </a:spcBef>
            </a:pPr>
            <a:r>
              <a:rPr lang="en-US" sz="3600" dirty="0" smtClean="0">
                <a:latin typeface="Arial Black" pitchFamily="34" charset="0"/>
                <a:ea typeface="+mj-ea"/>
                <a:cs typeface="+mj-cs"/>
              </a:rPr>
              <a:t>Main Thing</a:t>
            </a:r>
          </a:p>
        </p:txBody>
      </p:sp>
      <p:sp>
        <p:nvSpPr>
          <p:cNvPr id="19" name="Right Arrow 18"/>
          <p:cNvSpPr/>
          <p:nvPr/>
        </p:nvSpPr>
        <p:spPr>
          <a:xfrm rot="18781616">
            <a:off x="2538077" y="2180459"/>
            <a:ext cx="90435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P spid="11" grpId="0"/>
      <p:bldP spid="16" grpId="0"/>
      <p:bldP spid="17" grpId="0"/>
      <p:bldP spid="18" grpId="0"/>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0" y="76200"/>
            <a:ext cx="9144000" cy="1600200"/>
          </a:xfrm>
          <a:prstGeom prst="rect">
            <a:avLst/>
          </a:prstGeom>
          <a:solidFill>
            <a:schemeClr val="tx1"/>
          </a:solidFill>
        </p:spPr>
        <p:txBody>
          <a:bodyPr vert="horz" lIns="91440" tIns="45720" rIns="91440" bIns="45720" rtlCol="0">
            <a:noAutofit/>
          </a:bodyPr>
          <a:lstStyle/>
          <a:p>
            <a:pPr lvl="0" algn="ctr">
              <a:spcBef>
                <a:spcPct val="0"/>
              </a:spcBef>
            </a:pPr>
            <a:r>
              <a:rPr lang="en-US" sz="4800" dirty="0" smtClean="0">
                <a:solidFill>
                  <a:schemeClr val="bg1"/>
                </a:solidFill>
                <a:latin typeface="Arial Black" pitchFamily="34" charset="0"/>
              </a:rPr>
              <a:t>What is the </a:t>
            </a:r>
            <a:r>
              <a:rPr lang="en-US" sz="4800" dirty="0" smtClean="0">
                <a:solidFill>
                  <a:srgbClr val="FFFF00"/>
                </a:solidFill>
                <a:latin typeface="Arial Black" pitchFamily="34" charset="0"/>
              </a:rPr>
              <a:t>main purpose </a:t>
            </a:r>
            <a:r>
              <a:rPr lang="en-US" sz="4800" dirty="0" smtClean="0">
                <a:solidFill>
                  <a:schemeClr val="bg1"/>
                </a:solidFill>
                <a:latin typeface="Arial Black" pitchFamily="34" charset="0"/>
              </a:rPr>
              <a:t>of the following?</a:t>
            </a:r>
          </a:p>
        </p:txBody>
      </p:sp>
      <p:sp>
        <p:nvSpPr>
          <p:cNvPr id="3" name="Title 1"/>
          <p:cNvSpPr txBox="1">
            <a:spLocks/>
          </p:cNvSpPr>
          <p:nvPr/>
        </p:nvSpPr>
        <p:spPr>
          <a:xfrm>
            <a:off x="228600" y="1752600"/>
            <a:ext cx="2895600" cy="688975"/>
          </a:xfrm>
          <a:prstGeom prst="rect">
            <a:avLst/>
          </a:prstGeom>
        </p:spPr>
        <p:txBody>
          <a:bodyPr vert="horz" lIns="91440" tIns="45720" rIns="91440" bIns="45720" rtlCol="0" anchor="ctr">
            <a:noAutofit/>
          </a:bodyPr>
          <a:lstStyle/>
          <a:p>
            <a:pPr>
              <a:spcBef>
                <a:spcPct val="0"/>
              </a:spcBef>
            </a:pPr>
            <a:r>
              <a:rPr lang="en-US" sz="4400" dirty="0" smtClean="0">
                <a:solidFill>
                  <a:srgbClr val="FF0000"/>
                </a:solidFill>
                <a:latin typeface="Arial Black" pitchFamily="34" charset="0"/>
              </a:rPr>
              <a:t>A truck?</a:t>
            </a:r>
          </a:p>
        </p:txBody>
      </p:sp>
      <p:sp>
        <p:nvSpPr>
          <p:cNvPr id="11" name="Title 1"/>
          <p:cNvSpPr txBox="1">
            <a:spLocks/>
          </p:cNvSpPr>
          <p:nvPr/>
        </p:nvSpPr>
        <p:spPr>
          <a:xfrm>
            <a:off x="3048000" y="1752600"/>
            <a:ext cx="6019800" cy="768350"/>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swim</a:t>
            </a:r>
          </a:p>
        </p:txBody>
      </p:sp>
      <p:sp>
        <p:nvSpPr>
          <p:cNvPr id="16" name="Title 1"/>
          <p:cNvSpPr txBox="1">
            <a:spLocks/>
          </p:cNvSpPr>
          <p:nvPr/>
        </p:nvSpPr>
        <p:spPr>
          <a:xfrm>
            <a:off x="3048000" y="2209800"/>
            <a:ext cx="4953000"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carry fish</a:t>
            </a:r>
          </a:p>
        </p:txBody>
      </p:sp>
      <p:sp>
        <p:nvSpPr>
          <p:cNvPr id="17" name="Title 1"/>
          <p:cNvSpPr txBox="1">
            <a:spLocks/>
          </p:cNvSpPr>
          <p:nvPr/>
        </p:nvSpPr>
        <p:spPr>
          <a:xfrm>
            <a:off x="3048000" y="2895600"/>
            <a:ext cx="6095999" cy="1146175"/>
          </a:xfrm>
          <a:prstGeom prst="rect">
            <a:avLst/>
          </a:prstGeom>
        </p:spPr>
        <p:txBody>
          <a:bodyPr vert="horz" lIns="91440" tIns="45720" rIns="91440" bIns="45720" rtlCol="0" anchor="ctr">
            <a:noAutofit/>
          </a:bodyPr>
          <a:lstStyle/>
          <a:p>
            <a:pPr>
              <a:spcBef>
                <a:spcPct val="0"/>
              </a:spcBef>
            </a:pPr>
            <a:r>
              <a:rPr lang="en-US" sz="4800" dirty="0" smtClean="0">
                <a:latin typeface="Arial Black" pitchFamily="34" charset="0"/>
                <a:ea typeface="+mj-ea"/>
                <a:cs typeface="+mj-cs"/>
              </a:rPr>
              <a:t>To transport stuff</a:t>
            </a:r>
          </a:p>
        </p:txBody>
      </p:sp>
      <p:sp>
        <p:nvSpPr>
          <p:cNvPr id="18" name="Title 1"/>
          <p:cNvSpPr txBox="1">
            <a:spLocks/>
          </p:cNvSpPr>
          <p:nvPr/>
        </p:nvSpPr>
        <p:spPr>
          <a:xfrm rot="19705998">
            <a:off x="-264857" y="4003620"/>
            <a:ext cx="3657600" cy="604204"/>
          </a:xfrm>
          <a:prstGeom prst="rect">
            <a:avLst/>
          </a:prstGeom>
        </p:spPr>
        <p:txBody>
          <a:bodyPr vert="horz" lIns="91440" tIns="45720" rIns="91440" bIns="45720" rtlCol="0" anchor="ctr">
            <a:noAutofit/>
          </a:bodyPr>
          <a:lstStyle/>
          <a:p>
            <a:pPr>
              <a:spcBef>
                <a:spcPct val="0"/>
              </a:spcBef>
            </a:pPr>
            <a:r>
              <a:rPr lang="en-US" sz="3600" dirty="0" smtClean="0">
                <a:latin typeface="Arial Black" pitchFamily="34" charset="0"/>
                <a:ea typeface="+mj-ea"/>
                <a:cs typeface="+mj-cs"/>
              </a:rPr>
              <a:t>Main Thing</a:t>
            </a:r>
          </a:p>
        </p:txBody>
      </p:sp>
      <p:sp>
        <p:nvSpPr>
          <p:cNvPr id="19" name="Right Arrow 18"/>
          <p:cNvSpPr/>
          <p:nvPr/>
        </p:nvSpPr>
        <p:spPr>
          <a:xfrm rot="20075028">
            <a:off x="2416549" y="3448546"/>
            <a:ext cx="90435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Rectangle 19"/>
          <p:cNvSpPr/>
          <p:nvPr/>
        </p:nvSpPr>
        <p:spPr>
          <a:xfrm>
            <a:off x="914400" y="5029200"/>
            <a:ext cx="7239000" cy="1077218"/>
          </a:xfrm>
          <a:prstGeom prst="rect">
            <a:avLst/>
          </a:prstGeom>
          <a:solidFill>
            <a:schemeClr val="accent1">
              <a:lumMod val="50000"/>
            </a:schemeClr>
          </a:solidFill>
        </p:spPr>
        <p:txBody>
          <a:bodyPr wrap="square">
            <a:spAutoFit/>
          </a:bodyPr>
          <a:lstStyle/>
          <a:p>
            <a:r>
              <a:rPr lang="en-US" sz="3200" b="1" dirty="0" smtClean="0">
                <a:solidFill>
                  <a:schemeClr val="bg1"/>
                </a:solidFill>
              </a:rPr>
              <a:t>Someone said: </a:t>
            </a:r>
          </a:p>
          <a:p>
            <a:r>
              <a:rPr lang="en-US" sz="3200" b="1" dirty="0" smtClean="0">
                <a:solidFill>
                  <a:schemeClr val="bg1"/>
                </a:solidFill>
              </a:rPr>
              <a:t>KEEP THE MAIN THING THE MAIN THING.</a:t>
            </a:r>
            <a:endParaRPr 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P spid="11" grpId="0"/>
      <p:bldP spid="16" grpId="0"/>
      <p:bldP spid="17" grpId="0"/>
      <p:bldP spid="18" grpId="0"/>
      <p:bldP spid="19" grpId="0" animBg="1"/>
      <p:bldP spid="2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23068</TotalTime>
  <Words>2497</Words>
  <Application>Microsoft Office PowerPoint</Application>
  <PresentationFormat>On-screen Show (4:3)</PresentationFormat>
  <Paragraphs>213</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Slide 2</vt:lpstr>
      <vt:lpstr>In the business world, companies write up what they call a “Missions Statement”.</vt:lpstr>
      <vt:lpstr>Slide 4</vt:lpstr>
      <vt:lpstr>Slide 5</vt:lpstr>
      <vt:lpstr>Slide 6</vt:lpstr>
      <vt:lpstr>Slide 7</vt:lpstr>
      <vt:lpstr>Slide 8</vt:lpstr>
      <vt:lpstr>Slide 9</vt:lpstr>
      <vt:lpstr>I WANT TO TALK ABOUT</vt:lpstr>
      <vt:lpstr>Slide 11</vt:lpstr>
      <vt:lpstr>I WANT TO FOCUS IN ON</vt:lpstr>
      <vt:lpstr>Slide 13</vt:lpstr>
      <vt:lpstr>Slide 14</vt:lpstr>
      <vt:lpstr>Slide 15</vt:lpstr>
      <vt:lpstr>Slide 16</vt:lpstr>
      <vt:lpstr>Slide 17</vt:lpstr>
      <vt:lpstr>NOW, LET’S GO BACK TO THOSE</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HAPPY FATHER’S DAY</dc:title>
  <dc:creator>Windows 10</dc:creator>
  <cp:lastModifiedBy>Windows 10</cp:lastModifiedBy>
  <cp:revision>1287</cp:revision>
  <dcterms:created xsi:type="dcterms:W3CDTF">2020-06-07T19:49:18Z</dcterms:created>
  <dcterms:modified xsi:type="dcterms:W3CDTF">2022-01-25T03:43:53Z</dcterms:modified>
</cp:coreProperties>
</file>