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30" r:id="rId2"/>
    <p:sldId id="303" r:id="rId3"/>
    <p:sldId id="331" r:id="rId4"/>
    <p:sldId id="321" r:id="rId5"/>
    <p:sldId id="322" r:id="rId6"/>
    <p:sldId id="323" r:id="rId7"/>
    <p:sldId id="320" r:id="rId8"/>
    <p:sldId id="304" r:id="rId9"/>
    <p:sldId id="346" r:id="rId10"/>
    <p:sldId id="325" r:id="rId11"/>
    <p:sldId id="305" r:id="rId12"/>
    <p:sldId id="347" r:id="rId13"/>
    <p:sldId id="316" r:id="rId14"/>
    <p:sldId id="348" r:id="rId15"/>
    <p:sldId id="349" r:id="rId16"/>
    <p:sldId id="360" r:id="rId17"/>
    <p:sldId id="350" r:id="rId18"/>
    <p:sldId id="351" r:id="rId19"/>
    <p:sldId id="361" r:id="rId20"/>
    <p:sldId id="334" r:id="rId21"/>
    <p:sldId id="329" r:id="rId22"/>
    <p:sldId id="332" r:id="rId23"/>
    <p:sldId id="333" r:id="rId24"/>
    <p:sldId id="337" r:id="rId25"/>
    <p:sldId id="327" r:id="rId26"/>
    <p:sldId id="338" r:id="rId27"/>
    <p:sldId id="339" r:id="rId28"/>
    <p:sldId id="352" r:id="rId29"/>
    <p:sldId id="353" r:id="rId30"/>
    <p:sldId id="354" r:id="rId31"/>
    <p:sldId id="355" r:id="rId32"/>
    <p:sldId id="356" r:id="rId33"/>
    <p:sldId id="357" r:id="rId34"/>
    <p:sldId id="358" r:id="rId35"/>
    <p:sldId id="359" r:id="rId36"/>
    <p:sldId id="363" r:id="rId37"/>
    <p:sldId id="364" r:id="rId38"/>
    <p:sldId id="362" r:id="rId39"/>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3" autoAdjust="0"/>
    <p:restoredTop sz="94638" autoAdjust="0"/>
  </p:normalViewPr>
  <p:slideViewPr>
    <p:cSldViewPr>
      <p:cViewPr>
        <p:scale>
          <a:sx n="77" d="100"/>
          <a:sy n="77" d="100"/>
        </p:scale>
        <p:origin x="-1171"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676" y="-102"/>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059"/>
          </a:xfrm>
          <a:prstGeom prst="rect">
            <a:avLst/>
          </a:prstGeom>
        </p:spPr>
        <p:txBody>
          <a:bodyPr vert="horz" lIns="91440" tIns="45720" rIns="91440" bIns="45720" rtlCol="0"/>
          <a:lstStyle>
            <a:lvl1pPr algn="r">
              <a:defRPr sz="1200"/>
            </a:lvl1pPr>
          </a:lstStyle>
          <a:p>
            <a:fld id="{474F056A-9A06-40EA-AC25-6539320E3E40}" type="datetimeFigureOut">
              <a:rPr lang="en-US" smtClean="0"/>
              <a:pPr/>
              <a:t>9/26/2021</a:t>
            </a:fld>
            <a:endParaRPr lang="en-US" dirty="0"/>
          </a:p>
        </p:txBody>
      </p:sp>
      <p:sp>
        <p:nvSpPr>
          <p:cNvPr id="4" name="Footer Placeholder 3"/>
          <p:cNvSpPr>
            <a:spLocks noGrp="1"/>
          </p:cNvSpPr>
          <p:nvPr>
            <p:ph type="ftr" sz="quarter" idx="2"/>
          </p:nvPr>
        </p:nvSpPr>
        <p:spPr>
          <a:xfrm>
            <a:off x="0" y="8845630"/>
            <a:ext cx="2971800" cy="46505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5630"/>
            <a:ext cx="2971800" cy="465058"/>
          </a:xfrm>
          <a:prstGeom prst="rect">
            <a:avLst/>
          </a:prstGeom>
        </p:spPr>
        <p:txBody>
          <a:bodyPr vert="horz" lIns="91440" tIns="45720" rIns="91440" bIns="45720" rtlCol="0" anchor="b"/>
          <a:lstStyle>
            <a:lvl1pPr algn="r">
              <a:defRPr sz="1200"/>
            </a:lvl1pPr>
          </a:lstStyle>
          <a:p>
            <a:fld id="{68F878A3-5DBE-4852-97B8-47B94E5B4ED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059"/>
          </a:xfrm>
          <a:prstGeom prst="rect">
            <a:avLst/>
          </a:prstGeom>
        </p:spPr>
        <p:txBody>
          <a:bodyPr vert="horz" lIns="91440" tIns="45720" rIns="91440" bIns="45720" rtlCol="0"/>
          <a:lstStyle>
            <a:lvl1pPr algn="r">
              <a:defRPr sz="1200"/>
            </a:lvl1pPr>
          </a:lstStyle>
          <a:p>
            <a:fld id="{1CE2D0AC-7355-4A49-AF61-39993FAF2DB3}" type="datetimeFigureOut">
              <a:rPr lang="en-US" smtClean="0"/>
              <a:pPr/>
              <a:t>9/26/2021</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609"/>
            <a:ext cx="5486400" cy="41902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630"/>
            <a:ext cx="2971800" cy="46505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630"/>
            <a:ext cx="2971800" cy="465058"/>
          </a:xfrm>
          <a:prstGeom prst="rect">
            <a:avLst/>
          </a:prstGeom>
        </p:spPr>
        <p:txBody>
          <a:bodyPr vert="horz" lIns="91440" tIns="45720" rIns="91440" bIns="45720" rtlCol="0" anchor="b"/>
          <a:lstStyle>
            <a:lvl1pPr algn="r">
              <a:defRPr sz="1200"/>
            </a:lvl1pPr>
          </a:lstStyle>
          <a:p>
            <a:fld id="{A4BD567D-7CF9-45B9-BA1E-06C522D62D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38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D567D-7CF9-45B9-BA1E-06C522D62D0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BD567D-7CF9-45B9-BA1E-06C522D62D0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BD567D-7CF9-45B9-BA1E-06C522D62D0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24E88-3E26-4892-B639-5C304099D04E}" type="datetimeFigureOut">
              <a:rPr lang="en-US" smtClean="0"/>
              <a:pPr/>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991D8-644B-4538-9FA5-875A97FBF69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24E88-3E26-4892-B639-5C304099D04E}" type="datetimeFigureOut">
              <a:rPr lang="en-US" smtClean="0"/>
              <a:pPr/>
              <a:t>9/26/2021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991D8-644B-4538-9FA5-875A97FBF6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bama4u.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76200"/>
            <a:ext cx="8077200" cy="2939266"/>
          </a:xfrm>
          <a:prstGeom prst="rect">
            <a:avLst/>
          </a:prstGeom>
          <a:solidFill>
            <a:srgbClr val="FFFF00"/>
          </a:solidFill>
          <a:ln w="57150">
            <a:solidFill>
              <a:srgbClr val="FF0000"/>
            </a:solidFill>
          </a:ln>
        </p:spPr>
        <p:txBody>
          <a:bodyPr wrap="square">
            <a:spAutoFit/>
          </a:bodyPr>
          <a:lstStyle/>
          <a:p>
            <a:pPr algn="ctr"/>
            <a:endParaRPr lang="en-US" sz="1100" dirty="0" smtClean="0">
              <a:latin typeface="Arial Black" pitchFamily="34" charset="0"/>
            </a:endParaRPr>
          </a:p>
          <a:p>
            <a:pPr algn="ctr"/>
            <a:r>
              <a:rPr lang="en-US" sz="5400" dirty="0" smtClean="0">
                <a:effectLst>
                  <a:outerShdw blurRad="38100" dist="38100" dir="2700000" algn="tl">
                    <a:srgbClr val="000000">
                      <a:alpha val="43137"/>
                    </a:srgbClr>
                  </a:outerShdw>
                </a:effectLst>
                <a:latin typeface="Arial Black" pitchFamily="34" charset="0"/>
              </a:rPr>
              <a:t>TODAY IS OUR 41</a:t>
            </a:r>
            <a:r>
              <a:rPr lang="en-US" sz="5400" baseline="30000" dirty="0" smtClean="0">
                <a:effectLst>
                  <a:outerShdw blurRad="38100" dist="38100" dir="2700000" algn="tl">
                    <a:srgbClr val="000000">
                      <a:alpha val="43137"/>
                    </a:srgbClr>
                  </a:outerShdw>
                </a:effectLst>
                <a:latin typeface="Arial Black" pitchFamily="34" charset="0"/>
              </a:rPr>
              <a:t>ST.</a:t>
            </a:r>
            <a:r>
              <a:rPr lang="en-US" sz="5400" dirty="0" smtClean="0">
                <a:effectLst>
                  <a:outerShdw blurRad="38100" dist="38100" dir="2700000" algn="tl">
                    <a:srgbClr val="000000">
                      <a:alpha val="43137"/>
                    </a:srgbClr>
                  </a:outerShdw>
                </a:effectLst>
                <a:latin typeface="Arial Black" pitchFamily="34" charset="0"/>
              </a:rPr>
              <a:t> CHURCH ANNIVERSARY!</a:t>
            </a:r>
          </a:p>
          <a:p>
            <a:pPr algn="ctr"/>
            <a:endParaRPr lang="en-US" sz="1100" dirty="0" smtClean="0">
              <a:latin typeface="Arial Black" pitchFamily="34" charset="0"/>
            </a:endParaRPr>
          </a:p>
        </p:txBody>
      </p:sp>
      <p:sp>
        <p:nvSpPr>
          <p:cNvPr id="8" name="Content Placeholder 2"/>
          <p:cNvSpPr>
            <a:spLocks noGrp="1"/>
          </p:cNvSpPr>
          <p:nvPr>
            <p:ph idx="1"/>
          </p:nvPr>
        </p:nvSpPr>
        <p:spPr>
          <a:xfrm>
            <a:off x="0" y="3048000"/>
            <a:ext cx="9144000" cy="609600"/>
          </a:xfrm>
        </p:spPr>
        <p:txBody>
          <a:bodyPr>
            <a:noAutofit/>
          </a:bodyPr>
          <a:lstStyle/>
          <a:p>
            <a:pPr algn="ctr">
              <a:buNone/>
            </a:pPr>
            <a:r>
              <a:rPr lang="en-US" dirty="0" smtClean="0">
                <a:latin typeface="Arial Black" pitchFamily="34" charset="0"/>
              </a:rPr>
              <a:t>CHURCH? WHAT IS IT?</a:t>
            </a:r>
            <a:endParaRPr lang="en-US" dirty="0">
              <a:latin typeface="Arial Black" pitchFamily="34" charset="0"/>
            </a:endParaRPr>
          </a:p>
        </p:txBody>
      </p:sp>
      <p:sp>
        <p:nvSpPr>
          <p:cNvPr id="9" name="Content Placeholder 2"/>
          <p:cNvSpPr txBox="1">
            <a:spLocks/>
          </p:cNvSpPr>
          <p:nvPr/>
        </p:nvSpPr>
        <p:spPr>
          <a:xfrm>
            <a:off x="-152400" y="3657600"/>
            <a:ext cx="9448800" cy="609600"/>
          </a:xfrm>
          <a:prstGeom prst="rect">
            <a:avLst/>
          </a:prstGeom>
          <a:solidFill>
            <a:schemeClr val="accent1">
              <a:lumMod val="50000"/>
            </a:schemeClr>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rPr>
              <a:t>WHAT</a:t>
            </a:r>
            <a:r>
              <a:rPr kumimoji="0" lang="en-US" sz="3200" b="0" i="0" u="none" strike="noStrike" kern="1200" cap="none" spc="0" normalizeH="0" noProof="0" dirty="0" smtClean="0">
                <a:ln>
                  <a:noFill/>
                </a:ln>
                <a:solidFill>
                  <a:srgbClr val="FFFF00"/>
                </a:solidFill>
                <a:effectLst/>
                <a:uLnTx/>
                <a:uFillTx/>
                <a:latin typeface="Arial Black" pitchFamily="34" charset="0"/>
                <a:ea typeface="+mn-ea"/>
                <a:cs typeface="+mn-cs"/>
              </a:rPr>
              <a:t> DOES THE WORD CHURCH MEAN</a:t>
            </a: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rPr>
              <a:t>?</a:t>
            </a:r>
            <a:endParaRPr kumimoji="0" lang="en-US" sz="3200" b="0" i="0" u="none" strike="noStrike" kern="1200" cap="none" spc="0" normalizeH="0" baseline="0" noProof="0" dirty="0">
              <a:ln>
                <a:noFill/>
              </a:ln>
              <a:solidFill>
                <a:srgbClr val="FFFF00"/>
              </a:solidFill>
              <a:effectLst/>
              <a:uLnTx/>
              <a:uFillTx/>
              <a:latin typeface="Arial Black" pitchFamily="34" charset="0"/>
              <a:ea typeface="+mn-ea"/>
              <a:cs typeface="+mn-cs"/>
            </a:endParaRPr>
          </a:p>
        </p:txBody>
      </p:sp>
      <p:sp>
        <p:nvSpPr>
          <p:cNvPr id="10" name="Content Placeholder 2"/>
          <p:cNvSpPr txBox="1">
            <a:spLocks/>
          </p:cNvSpPr>
          <p:nvPr/>
        </p:nvSpPr>
        <p:spPr>
          <a:xfrm>
            <a:off x="-152400" y="4267200"/>
            <a:ext cx="9144000" cy="2590800"/>
          </a:xfrm>
          <a:prstGeom prst="rect">
            <a:avLst/>
          </a:prstGeom>
        </p:spPr>
        <p:txBody>
          <a:bodyPr vert="horz" lIns="91440" tIns="45720" rIns="91440" bIns="45720" rtlCol="0">
            <a:noAutofit/>
          </a:bodyPr>
          <a:lstStyle/>
          <a:p>
            <a:pPr marL="342900" lvl="0" indent="-342900">
              <a:spcBef>
                <a:spcPct val="20000"/>
              </a:spcBef>
              <a:defRPr/>
            </a:pPr>
            <a:r>
              <a:rPr lang="en-US" sz="3200" b="1" dirty="0" smtClean="0">
                <a:latin typeface="Arial" pitchFamily="34" charset="0"/>
                <a:cs typeface="Arial" pitchFamily="34" charset="0"/>
              </a:rPr>
              <a:t>    Although "church" has come to mean a building or organization, the Greek word, for church is </a:t>
            </a:r>
            <a:r>
              <a:rPr lang="en-US" sz="3200" b="1" dirty="0" err="1" smtClean="0">
                <a:latin typeface="Arial Black" pitchFamily="34" charset="0"/>
                <a:cs typeface="Arial" pitchFamily="34" charset="0"/>
              </a:rPr>
              <a:t>ekklesia</a:t>
            </a:r>
            <a:r>
              <a:rPr lang="en-US" sz="3200" b="1" dirty="0" smtClean="0">
                <a:latin typeface="Arial" pitchFamily="34" charset="0"/>
                <a:cs typeface="Arial" pitchFamily="34" charset="0"/>
              </a:rPr>
              <a:t> which means “</a:t>
            </a:r>
            <a:r>
              <a:rPr lang="en-US" sz="3200" b="1" u="sng" dirty="0" smtClean="0">
                <a:latin typeface="Arial Black" pitchFamily="34" charset="0"/>
                <a:cs typeface="Arial" pitchFamily="34" charset="0"/>
              </a:rPr>
              <a:t>called out ones</a:t>
            </a:r>
            <a:r>
              <a:rPr lang="en-US" sz="3200" b="1" dirty="0" smtClean="0">
                <a:latin typeface="Arial Black" pitchFamily="34" charset="0"/>
                <a:cs typeface="Arial" pitchFamily="34" charset="0"/>
              </a:rPr>
              <a:t>.</a:t>
            </a:r>
            <a:r>
              <a:rPr lang="en-US" sz="3200" b="1" dirty="0" smtClean="0">
                <a:latin typeface="Arial" pitchFamily="34" charset="0"/>
                <a:cs typeface="Arial" pitchFamily="34" charset="0"/>
              </a:rPr>
              <a:t>” It is a gathering, an assembly and is the basis for our word congregation.</a:t>
            </a:r>
            <a:endPar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
                                            <p:bg/>
                                          </p:spTgt>
                                        </p:tgtEl>
                                        <p:attrNameLst>
                                          <p:attrName>style.visibility</p:attrName>
                                        </p:attrNameLst>
                                      </p:cBhvr>
                                      <p:to>
                                        <p:strVal val="visible"/>
                                      </p:to>
                                    </p:set>
                                    <p:anim calcmode="lin" valueType="num">
                                      <p:cBhvr additive="base">
                                        <p:cTn id="18"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9">
                                            <p:bg/>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09600"/>
          </a:xfrm>
        </p:spPr>
        <p:txBody>
          <a:bodyPr>
            <a:noAutofit/>
          </a:bodyPr>
          <a:lstStyle/>
          <a:p>
            <a:pPr algn="ctr">
              <a:buNone/>
            </a:pPr>
            <a:r>
              <a:rPr lang="en-US" b="1" dirty="0" smtClean="0"/>
              <a:t>The Greek word </a:t>
            </a:r>
            <a:r>
              <a:rPr lang="en-US" b="1" dirty="0" err="1" smtClean="0"/>
              <a:t>ekklesia</a:t>
            </a:r>
            <a:r>
              <a:rPr lang="en-US" b="1" dirty="0" smtClean="0"/>
              <a:t> means “called out ones”</a:t>
            </a:r>
            <a:endParaRPr lang="en-US" dirty="0">
              <a:latin typeface="Arial Black" pitchFamily="34" charset="0"/>
            </a:endParaRPr>
          </a:p>
        </p:txBody>
      </p:sp>
      <p:sp>
        <p:nvSpPr>
          <p:cNvPr id="5" name="Content Placeholder 2"/>
          <p:cNvSpPr txBox="1">
            <a:spLocks/>
          </p:cNvSpPr>
          <p:nvPr/>
        </p:nvSpPr>
        <p:spPr>
          <a:xfrm>
            <a:off x="0" y="685800"/>
            <a:ext cx="9144000" cy="2057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Arial Black" pitchFamily="34" charset="0"/>
                <a:ea typeface="+mn-ea"/>
                <a:cs typeface="+mn-cs"/>
              </a:rPr>
              <a:t>Buildings</a:t>
            </a:r>
            <a:r>
              <a:rPr kumimoji="0" lang="en-US" sz="3200" b="0" i="0" u="none" strike="noStrike" kern="1200" cap="none" spc="0" normalizeH="0" noProof="0" dirty="0" smtClean="0">
                <a:ln>
                  <a:noFill/>
                </a:ln>
                <a:solidFill>
                  <a:schemeClr val="tx1"/>
                </a:solidFill>
                <a:effectLst/>
                <a:uLnTx/>
                <a:uFillTx/>
                <a:latin typeface="Arial Black" pitchFamily="34" charset="0"/>
                <a:ea typeface="+mn-ea"/>
                <a:cs typeface="+mn-cs"/>
              </a:rPr>
              <a:t> are not “the church”.</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noProof="0" dirty="0" smtClean="0">
                <a:ln>
                  <a:noFill/>
                </a:ln>
                <a:solidFill>
                  <a:schemeClr val="tx1"/>
                </a:solidFill>
                <a:effectLst/>
                <a:uLnTx/>
                <a:uFillTx/>
                <a:latin typeface="Arial Black" pitchFamily="34" charset="0"/>
                <a:ea typeface="+mn-ea"/>
                <a:cs typeface="+mn-cs"/>
              </a:rPr>
              <a:t>Every saved, born again, baptized believer is the church,</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noProof="0" dirty="0" smtClean="0">
                <a:ln>
                  <a:noFill/>
                </a:ln>
                <a:solidFill>
                  <a:schemeClr val="tx1"/>
                </a:solidFill>
                <a:effectLst/>
                <a:uLnTx/>
                <a:uFillTx/>
                <a:latin typeface="Arial Black" pitchFamily="34" charset="0"/>
                <a:ea typeface="+mn-ea"/>
                <a:cs typeface="+mn-cs"/>
              </a:rPr>
              <a:t>the body of Christ.</a:t>
            </a:r>
            <a:endParaRPr kumimoji="0" lang="en-US" sz="3200" b="0" i="0" u="none" strike="noStrike" kern="1200" cap="none" spc="0" normalizeH="0" baseline="0" noProof="0" dirty="0">
              <a:ln>
                <a:noFill/>
              </a:ln>
              <a:solidFill>
                <a:schemeClr val="tx1"/>
              </a:solidFill>
              <a:effectLst/>
              <a:uLnTx/>
              <a:uFillTx/>
              <a:latin typeface="Arial Black" pitchFamily="34" charset="0"/>
              <a:ea typeface="+mn-ea"/>
              <a:cs typeface="+mn-cs"/>
            </a:endParaRPr>
          </a:p>
        </p:txBody>
      </p:sp>
      <p:sp>
        <p:nvSpPr>
          <p:cNvPr id="10" name="Content Placeholder 2"/>
          <p:cNvSpPr txBox="1">
            <a:spLocks/>
          </p:cNvSpPr>
          <p:nvPr/>
        </p:nvSpPr>
        <p:spPr>
          <a:xfrm>
            <a:off x="0" y="2895600"/>
            <a:ext cx="9144000" cy="2057400"/>
          </a:xfrm>
          <a:prstGeom prst="rect">
            <a:avLst/>
          </a:prstGeom>
          <a:solidFill>
            <a:schemeClr val="accent1">
              <a:lumMod val="50000"/>
            </a:schemeClr>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We, the saved ones, who have put our faith and trust in the finished work of the Lord Jesus Christ,</a:t>
            </a:r>
            <a:endParaRPr lang="en-US" sz="3200" baseline="0" dirty="0" smtClean="0">
              <a:solidFill>
                <a:schemeClr val="bg1"/>
              </a:solidFill>
              <a:latin typeface="Arial Black"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noProof="0" dirty="0" smtClean="0">
                <a:ln>
                  <a:noFill/>
                </a:ln>
                <a:solidFill>
                  <a:schemeClr val="bg1"/>
                </a:solidFill>
                <a:effectLst/>
                <a:uLnTx/>
                <a:uFillTx/>
                <a:latin typeface="Arial Black" pitchFamily="34" charset="0"/>
                <a:ea typeface="+mn-ea"/>
                <a:cs typeface="+mn-cs"/>
              </a:rPr>
              <a:t>we are the church.</a:t>
            </a:r>
            <a:endParaRPr kumimoji="0" lang="en-US" sz="32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sp>
        <p:nvSpPr>
          <p:cNvPr id="11" name="Content Placeholder 2"/>
          <p:cNvSpPr txBox="1">
            <a:spLocks/>
          </p:cNvSpPr>
          <p:nvPr/>
        </p:nvSpPr>
        <p:spPr>
          <a:xfrm>
            <a:off x="0" y="4953000"/>
            <a:ext cx="9144000" cy="1905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Arial Black" pitchFamily="34" charset="0"/>
                <a:ea typeface="+mn-ea"/>
                <a:cs typeface="+mn-cs"/>
              </a:rPr>
              <a:t>This</a:t>
            </a:r>
            <a:r>
              <a:rPr kumimoji="0" lang="en-US" sz="3600" b="0" i="0" u="none" strike="noStrike" kern="1200" cap="none" spc="0" normalizeH="0" noProof="0" dirty="0" smtClean="0">
                <a:ln>
                  <a:noFill/>
                </a:ln>
                <a:solidFill>
                  <a:schemeClr val="tx1"/>
                </a:solidFill>
                <a:effectLst/>
                <a:uLnTx/>
                <a:uFillTx/>
                <a:latin typeface="Arial Black" pitchFamily="34" charset="0"/>
                <a:ea typeface="+mn-ea"/>
                <a:cs typeface="+mn-cs"/>
              </a:rPr>
              <a:t> building is only the place where the saved ones, “the called out ones” the church, meet.</a:t>
            </a:r>
            <a:endParaRPr kumimoji="0" lang="en-US" sz="3600" b="0" i="0" u="none" strike="noStrike" kern="1200" cap="none" spc="0" normalizeH="0" baseline="0" noProof="0" dirty="0">
              <a:ln>
                <a:noFill/>
              </a:ln>
              <a:solidFill>
                <a:schemeClr val="tx1"/>
              </a:solidFill>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bg/>
                                          </p:spTgt>
                                        </p:tgtEl>
                                        <p:attrNameLst>
                                          <p:attrName>style.visibility</p:attrName>
                                        </p:attrNameLst>
                                      </p:cBhvr>
                                      <p:to>
                                        <p:strVal val="visible"/>
                                      </p:to>
                                    </p:set>
                                    <p:animEffect transition="in" filter="fade">
                                      <p:cBhvr>
                                        <p:cTn id="29" dur="500"/>
                                        <p:tgtEl>
                                          <p:spTgt spid="10">
                                            <p:bg/>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10"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990600"/>
          </a:xfrm>
        </p:spPr>
        <p:txBody>
          <a:bodyPr>
            <a:noAutofit/>
          </a:bodyPr>
          <a:lstStyle/>
          <a:p>
            <a:pPr algn="ctr">
              <a:buNone/>
            </a:pPr>
            <a:r>
              <a:rPr lang="en-US" b="1" dirty="0" smtClean="0"/>
              <a:t>The Greek word for church is </a:t>
            </a:r>
            <a:r>
              <a:rPr lang="en-US" b="1" dirty="0" err="1" smtClean="0"/>
              <a:t>ekklesia</a:t>
            </a:r>
            <a:r>
              <a:rPr lang="en-US" b="1" dirty="0" smtClean="0"/>
              <a:t>, which means “called out ones”</a:t>
            </a:r>
            <a:endParaRPr lang="en-US" dirty="0">
              <a:latin typeface="Arial Black" pitchFamily="34" charset="0"/>
            </a:endParaRPr>
          </a:p>
        </p:txBody>
      </p:sp>
      <p:sp>
        <p:nvSpPr>
          <p:cNvPr id="5" name="Content Placeholder 2"/>
          <p:cNvSpPr txBox="1">
            <a:spLocks/>
          </p:cNvSpPr>
          <p:nvPr/>
        </p:nvSpPr>
        <p:spPr>
          <a:xfrm>
            <a:off x="0" y="1066800"/>
            <a:ext cx="9144000" cy="2514600"/>
          </a:xfrm>
          <a:prstGeom prst="rect">
            <a:avLst/>
          </a:prstGeom>
          <a:solidFill>
            <a:schemeClr val="accent1">
              <a:lumMod val="50000"/>
            </a:schemeClr>
          </a:solidFill>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When a person turns from their sin, repents,        and</a:t>
            </a:r>
            <a:r>
              <a:rPr kumimoji="0" lang="en-US" sz="3200" b="0" i="0" u="none" strike="noStrike" kern="1200" cap="none" spc="0" normalizeH="0" noProof="0" dirty="0" smtClean="0">
                <a:ln>
                  <a:noFill/>
                </a:ln>
                <a:solidFill>
                  <a:schemeClr val="bg1"/>
                </a:solidFill>
                <a:effectLst/>
                <a:uLnTx/>
                <a:uFillTx/>
                <a:latin typeface="Arial Black" pitchFamily="34" charset="0"/>
                <a:ea typeface="+mn-ea"/>
                <a:cs typeface="+mn-cs"/>
              </a:rPr>
              <a:t> </a:t>
            </a:r>
            <a:r>
              <a:rPr kumimoji="0" lang="en-US" sz="3200" b="0" i="0" u="none" strike="noStrike" kern="1200" cap="none" spc="0" normalizeH="0" baseline="0" noProof="0" dirty="0" smtClean="0">
                <a:ln>
                  <a:noFill/>
                </a:ln>
                <a:solidFill>
                  <a:schemeClr val="bg1"/>
                </a:solidFill>
                <a:effectLst/>
                <a:uLnTx/>
                <a:uFillTx/>
                <a:latin typeface="Arial Black" pitchFamily="34" charset="0"/>
                <a:ea typeface="+mn-ea"/>
                <a:cs typeface="+mn-cs"/>
              </a:rPr>
              <a:t>they put their faith in Jesus</a:t>
            </a:r>
            <a:r>
              <a:rPr kumimoji="0" lang="en-US" sz="3200" b="0" i="0" u="none" strike="noStrike" kern="1200" cap="none" spc="0" normalizeH="0" noProof="0" dirty="0" smtClean="0">
                <a:ln>
                  <a:noFill/>
                </a:ln>
                <a:solidFill>
                  <a:schemeClr val="bg1"/>
                </a:solidFill>
                <a:effectLst/>
                <a:uLnTx/>
                <a:uFillTx/>
                <a:latin typeface="Arial Black" pitchFamily="34" charset="0"/>
                <a:ea typeface="+mn-ea"/>
                <a:cs typeface="+mn-cs"/>
              </a:rPr>
              <a:t> Christ, they are “called out” of this world system into the family of God, the church.</a:t>
            </a:r>
            <a:endParaRPr kumimoji="0" lang="en-US" sz="3200" b="0" i="0" u="none" strike="noStrike" kern="1200" cap="none" spc="0" normalizeH="0" baseline="0" noProof="0" dirty="0">
              <a:ln>
                <a:noFill/>
              </a:ln>
              <a:solidFill>
                <a:schemeClr val="bg1"/>
              </a:solidFill>
              <a:effectLst/>
              <a:uLnTx/>
              <a:uFillTx/>
              <a:latin typeface="Arial Black" pitchFamily="34" charset="0"/>
              <a:ea typeface="+mn-ea"/>
              <a:cs typeface="+mn-cs"/>
            </a:endParaRPr>
          </a:p>
        </p:txBody>
      </p:sp>
      <p:sp>
        <p:nvSpPr>
          <p:cNvPr id="11" name="Content Placeholder 2"/>
          <p:cNvSpPr txBox="1">
            <a:spLocks/>
          </p:cNvSpPr>
          <p:nvPr/>
        </p:nvSpPr>
        <p:spPr>
          <a:xfrm>
            <a:off x="0" y="3581400"/>
            <a:ext cx="9144000" cy="2514600"/>
          </a:xfrm>
          <a:prstGeom prst="rect">
            <a:avLst/>
          </a:prstGeom>
        </p:spPr>
        <p:txBody>
          <a:bodyPr vert="horz" lIns="91440" tIns="45720" rIns="91440" bIns="45720" rtlCol="0">
            <a:noAutofit/>
          </a:bodyPr>
          <a:lstStyle/>
          <a:p>
            <a:pPr marL="342900" lvl="0" indent="-342900">
              <a:spcBef>
                <a:spcPct val="20000"/>
              </a:spcBef>
              <a:defRPr/>
            </a:pPr>
            <a:r>
              <a:rPr lang="en-US" sz="3200" b="1" dirty="0" smtClean="0">
                <a:latin typeface="Arial" pitchFamily="34" charset="0"/>
                <a:cs typeface="Arial" pitchFamily="34" charset="0"/>
              </a:rPr>
              <a:t>The </a:t>
            </a:r>
            <a:r>
              <a:rPr lang="en-US" sz="3200" b="1" dirty="0" err="1" smtClean="0">
                <a:latin typeface="Arial" pitchFamily="34" charset="0"/>
                <a:cs typeface="Arial" pitchFamily="34" charset="0"/>
              </a:rPr>
              <a:t>ekklesia</a:t>
            </a:r>
            <a:r>
              <a:rPr lang="en-US" sz="3200" b="1" dirty="0" smtClean="0">
                <a:latin typeface="Arial" pitchFamily="34" charset="0"/>
                <a:cs typeface="Arial" pitchFamily="34" charset="0"/>
              </a:rPr>
              <a:t> of the New Testament refers only to those baptized believers who regularly assemble together, led by the pastors and deacons, for the purpose of worship, instruction, fellowship, and evangelism.</a:t>
            </a:r>
            <a:endPar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6" name="Content Placeholder 2"/>
          <p:cNvSpPr txBox="1">
            <a:spLocks/>
          </p:cNvSpPr>
          <p:nvPr/>
        </p:nvSpPr>
        <p:spPr>
          <a:xfrm>
            <a:off x="0" y="3657600"/>
            <a:ext cx="9144000" cy="3048000"/>
          </a:xfrm>
          <a:prstGeom prst="rect">
            <a:avLst/>
          </a:prstGeom>
          <a:solidFill>
            <a:schemeClr val="tx1"/>
          </a:solidFill>
        </p:spPr>
        <p:txBody>
          <a:bodyPr vert="horz" lIns="91440" tIns="45720" rIns="91440" bIns="45720" rtlCol="0">
            <a:noAutofit/>
          </a:bodyPr>
          <a:lstStyle/>
          <a:p>
            <a:pPr marL="342900" lvl="0" indent="-342900">
              <a:spcBef>
                <a:spcPct val="20000"/>
              </a:spcBef>
              <a:defRPr/>
            </a:pPr>
            <a:r>
              <a:rPr lang="en-US" sz="3200" b="1" dirty="0" smtClean="0">
                <a:solidFill>
                  <a:schemeClr val="bg1"/>
                </a:solidFill>
                <a:latin typeface="Arial" pitchFamily="34" charset="0"/>
                <a:cs typeface="Arial" pitchFamily="34" charset="0"/>
              </a:rPr>
              <a:t>OUR CHURCH IS NOT A SHOWCASE, BUT IS LIKE A HOSPITAL, REACHING LOST PEOPLE WITH THE GOSPEL OF JESUS CHRIST. BAPTIZING THEM, AND TEACHING THEM TO GROW IN GRACE AND REACHING OTHERS WITH THE GOSPEL.</a:t>
            </a:r>
            <a:endParaRPr kumimoji="0" lang="en-US" sz="32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7" name="U-Turn Arrow 6"/>
          <p:cNvSpPr/>
          <p:nvPr/>
        </p:nvSpPr>
        <p:spPr>
          <a:xfrm rot="5400000">
            <a:off x="2476500" y="1441704"/>
            <a:ext cx="658368" cy="877824"/>
          </a:xfrm>
          <a:prstGeom prst="utur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4)">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76199"/>
            <a:ext cx="8686800" cy="1608667"/>
          </a:xfrm>
          <a:prstGeom prst="rect">
            <a:avLst/>
          </a:prstGeom>
          <a:solidFill>
            <a:schemeClr val="tx1"/>
          </a:solidFill>
        </p:spPr>
        <p:txBody>
          <a:bodyPr vert="horz" lIns="91440" tIns="45720" rIns="91440" bIns="45720" rtlCol="0">
            <a:noAutofit/>
          </a:bodyPr>
          <a:lstStyle/>
          <a:p>
            <a:pPr lvl="0" algn="ctr">
              <a:spcBef>
                <a:spcPct val="0"/>
              </a:spcBef>
            </a:pPr>
            <a:r>
              <a:rPr lang="en-US" sz="4800" dirty="0" smtClean="0">
                <a:solidFill>
                  <a:schemeClr val="bg1"/>
                </a:solidFill>
              </a:rPr>
              <a:t> THE BIBLE, IS OUR ONLY SOURCE FOR </a:t>
            </a:r>
            <a:r>
              <a:rPr lang="en-US" sz="4800" dirty="0" smtClean="0">
                <a:solidFill>
                  <a:schemeClr val="bg1"/>
                </a:solidFill>
                <a:latin typeface="Arial Black" pitchFamily="34" charset="0"/>
              </a:rPr>
              <a:t>FAITH</a:t>
            </a:r>
            <a:r>
              <a:rPr lang="en-US" sz="4800" dirty="0" smtClean="0">
                <a:solidFill>
                  <a:schemeClr val="bg1"/>
                </a:solidFill>
              </a:rPr>
              <a:t> AND </a:t>
            </a:r>
            <a:r>
              <a:rPr lang="en-US" sz="4800" dirty="0" smtClean="0">
                <a:solidFill>
                  <a:schemeClr val="bg1"/>
                </a:solidFill>
                <a:latin typeface="Arial Black" pitchFamily="34" charset="0"/>
              </a:rPr>
              <a:t>PRACTICE</a:t>
            </a:r>
            <a:r>
              <a:rPr lang="en-US" sz="4800" dirty="0" smtClean="0">
                <a:solidFill>
                  <a:schemeClr val="bg1"/>
                </a:solidFill>
              </a:rPr>
              <a:t>.</a:t>
            </a:r>
            <a:endParaRPr lang="en-US" sz="4800" dirty="0" smtClean="0">
              <a:solidFill>
                <a:schemeClr val="bg1"/>
              </a:solidFill>
              <a:latin typeface="Arial Black" pitchFamily="34" charset="0"/>
            </a:endParaRPr>
          </a:p>
        </p:txBody>
      </p:sp>
      <p:sp>
        <p:nvSpPr>
          <p:cNvPr id="3" name="Subtitle 2"/>
          <p:cNvSpPr txBox="1">
            <a:spLocks/>
          </p:cNvSpPr>
          <p:nvPr/>
        </p:nvSpPr>
        <p:spPr>
          <a:xfrm>
            <a:off x="228600" y="1676400"/>
            <a:ext cx="8686800" cy="1447800"/>
          </a:xfrm>
          <a:prstGeom prst="rect">
            <a:avLst/>
          </a:prstGeom>
          <a:solidFill>
            <a:schemeClr val="tx1"/>
          </a:solidFill>
        </p:spPr>
        <p:txBody>
          <a:bodyPr vert="horz" lIns="91440" tIns="45720" rIns="91440" bIns="45720" rtlCol="0">
            <a:noAutofit/>
          </a:bodyPr>
          <a:lstStyle/>
          <a:p>
            <a:pPr marL="742950" lvl="0" indent="-742950">
              <a:spcBef>
                <a:spcPct val="0"/>
              </a:spcBef>
              <a:buAutoNum type="arabicPeriod"/>
            </a:pPr>
            <a:r>
              <a:rPr lang="en-US" sz="3200" dirty="0" smtClean="0">
                <a:solidFill>
                  <a:schemeClr val="bg1"/>
                </a:solidFill>
                <a:latin typeface="Arial Black" pitchFamily="34" charset="0"/>
              </a:rPr>
              <a:t>We believe the Bible is the  inspired and preserved Word of GOD.</a:t>
            </a:r>
          </a:p>
        </p:txBody>
      </p:sp>
      <p:sp>
        <p:nvSpPr>
          <p:cNvPr id="5" name="Subtitle 2"/>
          <p:cNvSpPr txBox="1">
            <a:spLocks/>
          </p:cNvSpPr>
          <p:nvPr/>
        </p:nvSpPr>
        <p:spPr>
          <a:xfrm>
            <a:off x="228600" y="3200400"/>
            <a:ext cx="8686800" cy="2590800"/>
          </a:xfrm>
          <a:prstGeom prst="rect">
            <a:avLst/>
          </a:prstGeom>
          <a:solidFill>
            <a:schemeClr val="tx1"/>
          </a:solidFill>
        </p:spPr>
        <p:txBody>
          <a:bodyPr vert="horz" lIns="91440" tIns="45720" rIns="91440" bIns="45720" rtlCol="0">
            <a:noAutofit/>
          </a:bodyPr>
          <a:lstStyle/>
          <a:p>
            <a:pPr marL="742950" lvl="0" indent="-742950">
              <a:spcBef>
                <a:spcPct val="0"/>
              </a:spcBef>
            </a:pPr>
            <a:r>
              <a:rPr lang="en-US" sz="4000" dirty="0" smtClean="0">
                <a:solidFill>
                  <a:schemeClr val="bg1"/>
                </a:solidFill>
                <a:latin typeface="Arial Black" pitchFamily="34" charset="0"/>
              </a:rPr>
              <a:t>2. We only use the King James version in our church, Bible Institute, college, grammar and H.S.</a:t>
            </a:r>
          </a:p>
        </p:txBody>
      </p:sp>
      <p:sp>
        <p:nvSpPr>
          <p:cNvPr id="7" name="Subtitle 2"/>
          <p:cNvSpPr txBox="1">
            <a:spLocks/>
          </p:cNvSpPr>
          <p:nvPr/>
        </p:nvSpPr>
        <p:spPr>
          <a:xfrm>
            <a:off x="228600" y="3200400"/>
            <a:ext cx="8686800" cy="3200400"/>
          </a:xfrm>
          <a:prstGeom prst="rect">
            <a:avLst/>
          </a:prstGeom>
          <a:solidFill>
            <a:schemeClr val="tx2"/>
          </a:solidFill>
        </p:spPr>
        <p:txBody>
          <a:bodyPr vert="horz" lIns="91440" tIns="45720" rIns="91440" bIns="45720" rtlCol="0">
            <a:noAutofit/>
          </a:bodyPr>
          <a:lstStyle/>
          <a:p>
            <a:pPr marL="742950" lvl="0" indent="-742950">
              <a:spcBef>
                <a:spcPct val="0"/>
              </a:spcBef>
            </a:pPr>
            <a:r>
              <a:rPr lang="en-US" sz="4000" b="1" dirty="0" smtClean="0">
                <a:solidFill>
                  <a:schemeClr val="bg1"/>
                </a:solidFill>
                <a:latin typeface="Arial" pitchFamily="34" charset="0"/>
                <a:cs typeface="Arial" pitchFamily="34" charset="0"/>
              </a:rPr>
              <a:t>2 Tim. 3:16  “All scripture is given by inspiration of God, and is profitable for doctrine, for reproof, for correction, for instruction in righteousness:” </a:t>
            </a:r>
          </a:p>
        </p:txBody>
      </p:sp>
      <p:sp>
        <p:nvSpPr>
          <p:cNvPr id="8" name="Subtitle 2"/>
          <p:cNvSpPr txBox="1">
            <a:spLocks/>
          </p:cNvSpPr>
          <p:nvPr/>
        </p:nvSpPr>
        <p:spPr>
          <a:xfrm>
            <a:off x="228600" y="3200400"/>
            <a:ext cx="8686800" cy="2514600"/>
          </a:xfrm>
          <a:prstGeom prst="rect">
            <a:avLst/>
          </a:prstGeom>
          <a:solidFill>
            <a:schemeClr val="tx2"/>
          </a:solidFill>
        </p:spPr>
        <p:txBody>
          <a:bodyPr vert="horz" lIns="91440" tIns="45720" rIns="91440" bIns="45720" rtlCol="0">
            <a:noAutofit/>
          </a:bodyPr>
          <a:lstStyle/>
          <a:p>
            <a:pPr marL="742950" indent="-742950">
              <a:spcBef>
                <a:spcPct val="0"/>
              </a:spcBef>
            </a:pPr>
            <a:r>
              <a:rPr lang="en-US" sz="4000" b="1" dirty="0" smtClean="0">
                <a:solidFill>
                  <a:schemeClr val="bg1"/>
                </a:solidFill>
                <a:latin typeface="Arial" pitchFamily="34" charset="0"/>
                <a:cs typeface="Arial" pitchFamily="34" charset="0"/>
              </a:rPr>
              <a:t>Matthew 24:35  Jesus said: “Heaven and earth shall pass away, but my words shall not pass away.” </a:t>
            </a:r>
          </a:p>
        </p:txBody>
      </p:sp>
      <p:cxnSp>
        <p:nvCxnSpPr>
          <p:cNvPr id="10" name="Straight Connector 9"/>
          <p:cNvCxnSpPr/>
          <p:nvPr/>
        </p:nvCxnSpPr>
        <p:spPr>
          <a:xfrm>
            <a:off x="1066800" y="2667000"/>
            <a:ext cx="175260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2400" y="2667000"/>
            <a:ext cx="220980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228600" y="5715000"/>
            <a:ext cx="8686800" cy="1066800"/>
          </a:xfrm>
          <a:prstGeom prst="rect">
            <a:avLst/>
          </a:prstGeom>
          <a:solidFill>
            <a:schemeClr val="tx1"/>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3. The KJV is the authorize version. All others are unauthorized.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4" presetClass="entr" presetSubtype="3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out)">
                                      <p:cBhvr>
                                        <p:cTn id="29" dur="500"/>
                                        <p:tgtEl>
                                          <p:spTgt spid="8"/>
                                        </p:tgtEl>
                                      </p:cBhvr>
                                    </p:animEffect>
                                  </p:childTnLst>
                                </p:cTn>
                              </p:par>
                              <p:par>
                                <p:cTn id="30" presetID="2" presetClass="entr" presetSubtype="2"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7" grpId="1" animBg="1"/>
      <p:bldP spid="8" grpId="0" animBg="1"/>
      <p:bldP spid="8" grpId="1"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52400"/>
            <a:ext cx="8686800" cy="17526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So, there are three groups of people within the</a:t>
            </a:r>
          </a:p>
          <a:p>
            <a:pPr lvl="0" algn="ctr">
              <a:spcBef>
                <a:spcPct val="0"/>
              </a:spcBef>
            </a:pPr>
            <a:r>
              <a:rPr lang="en-US" sz="3600" dirty="0" smtClean="0">
                <a:solidFill>
                  <a:schemeClr val="bg1"/>
                </a:solidFill>
                <a:latin typeface="Arial Black" pitchFamily="34" charset="0"/>
              </a:rPr>
              <a:t>LaLoma Baptist Church.</a:t>
            </a:r>
          </a:p>
        </p:txBody>
      </p:sp>
      <p:sp>
        <p:nvSpPr>
          <p:cNvPr id="3" name="Subtitle 2"/>
          <p:cNvSpPr txBox="1">
            <a:spLocks/>
          </p:cNvSpPr>
          <p:nvPr/>
        </p:nvSpPr>
        <p:spPr>
          <a:xfrm>
            <a:off x="228600" y="1981200"/>
            <a:ext cx="8686800" cy="13716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buAutoNum type="arabicPeriod"/>
            </a:pPr>
            <a:r>
              <a:rPr lang="en-US" sz="4000" dirty="0" smtClean="0">
                <a:solidFill>
                  <a:schemeClr val="bg1"/>
                </a:solidFill>
                <a:latin typeface="Arial Black" pitchFamily="34" charset="0"/>
              </a:rPr>
              <a:t>The Pastor, he is our shepherd, teacher, </a:t>
            </a:r>
            <a:r>
              <a:rPr lang="en-US" sz="3600" dirty="0" smtClean="0">
                <a:solidFill>
                  <a:schemeClr val="bg1"/>
                </a:solidFill>
                <a:latin typeface="Arial Black" pitchFamily="34" charset="0"/>
              </a:rPr>
              <a:t>etc., etc.</a:t>
            </a:r>
          </a:p>
        </p:txBody>
      </p:sp>
      <p:sp>
        <p:nvSpPr>
          <p:cNvPr id="4" name="Subtitle 2"/>
          <p:cNvSpPr txBox="1">
            <a:spLocks/>
          </p:cNvSpPr>
          <p:nvPr/>
        </p:nvSpPr>
        <p:spPr>
          <a:xfrm>
            <a:off x="228600" y="5410200"/>
            <a:ext cx="8686800" cy="1447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4000" dirty="0" smtClean="0">
                <a:solidFill>
                  <a:schemeClr val="bg1"/>
                </a:solidFill>
                <a:latin typeface="Arial Black" pitchFamily="34" charset="0"/>
              </a:rPr>
              <a:t>3. All saved, baptized </a:t>
            </a:r>
            <a:r>
              <a:rPr lang="en-US" sz="4000" dirty="0" err="1" smtClean="0">
                <a:solidFill>
                  <a:schemeClr val="bg1"/>
                </a:solidFill>
                <a:latin typeface="Arial Black" pitchFamily="34" charset="0"/>
              </a:rPr>
              <a:t>belivers</a:t>
            </a:r>
            <a:r>
              <a:rPr lang="en-US" sz="4000" dirty="0" smtClean="0">
                <a:solidFill>
                  <a:schemeClr val="bg1"/>
                </a:solidFill>
                <a:latin typeface="Arial Black" pitchFamily="34" charset="0"/>
              </a:rPr>
              <a:t> are the members of LBC.</a:t>
            </a:r>
          </a:p>
        </p:txBody>
      </p:sp>
      <p:sp>
        <p:nvSpPr>
          <p:cNvPr id="5" name="Subtitle 2"/>
          <p:cNvSpPr txBox="1">
            <a:spLocks/>
          </p:cNvSpPr>
          <p:nvPr/>
        </p:nvSpPr>
        <p:spPr>
          <a:xfrm>
            <a:off x="228600" y="3429000"/>
            <a:ext cx="8686800" cy="19050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4000" dirty="0" smtClean="0">
                <a:solidFill>
                  <a:schemeClr val="bg1"/>
                </a:solidFill>
                <a:latin typeface="Arial Black" pitchFamily="34" charset="0"/>
              </a:rPr>
              <a:t>2. The Deacons, they are the servants, to the Pastor &amp; members.</a:t>
            </a:r>
          </a:p>
        </p:txBody>
      </p:sp>
      <p:sp>
        <p:nvSpPr>
          <p:cNvPr id="6" name="Subtitle 2"/>
          <p:cNvSpPr txBox="1">
            <a:spLocks/>
          </p:cNvSpPr>
          <p:nvPr/>
        </p:nvSpPr>
        <p:spPr>
          <a:xfrm>
            <a:off x="228600" y="5410200"/>
            <a:ext cx="8686800" cy="1447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4000" dirty="0" smtClean="0">
                <a:solidFill>
                  <a:schemeClr val="bg1"/>
                </a:solidFill>
                <a:latin typeface="Arial Black" pitchFamily="34" charset="0"/>
              </a:rPr>
              <a:t>These become members of LBC by baptism or by letter.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bg/>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additive="base">
                                        <p:cTn id="28"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bg/>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bg/>
                                          </p:spTgt>
                                        </p:tgtEl>
                                        <p:attrNameLst>
                                          <p:attrName>style.visibility</p:attrName>
                                        </p:attrNameLst>
                                      </p:cBhvr>
                                      <p:to>
                                        <p:strVal val="visible"/>
                                      </p:to>
                                    </p:set>
                                    <p:anim calcmode="lin" valueType="num">
                                      <p:cBhvr additive="base">
                                        <p:cTn id="38"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39" dur="500" fill="hold"/>
                                        <p:tgtEl>
                                          <p:spTgt spid="4">
                                            <p:bg/>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6">
                                            <p:bg/>
                                          </p:spTgt>
                                        </p:tgtEl>
                                        <p:attrNameLst>
                                          <p:attrName>style.visibility</p:attrName>
                                        </p:attrNameLst>
                                      </p:cBhvr>
                                      <p:to>
                                        <p:strVal val="visible"/>
                                      </p:to>
                                    </p:set>
                                    <p:anim calcmode="lin" valueType="num">
                                      <p:cBhvr additive="base">
                                        <p:cTn id="48"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49" dur="500" fill="hold"/>
                                        <p:tgtEl>
                                          <p:spTgt spid="6">
                                            <p:bg/>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 calcmode="lin" valueType="num">
                                      <p:cBhvr additive="base">
                                        <p:cTn id="5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P spid="3" grpId="0" build="p" animBg="1"/>
      <p:bldP spid="4" grpId="0" build="p" animBg="1"/>
      <p:bldP spid="5" grpId="0" build="p"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52400"/>
            <a:ext cx="8686800" cy="11430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Here are the responsibilities of the Pastor and the members.</a:t>
            </a:r>
          </a:p>
        </p:txBody>
      </p:sp>
      <p:sp>
        <p:nvSpPr>
          <p:cNvPr id="3" name="Subtitle 2"/>
          <p:cNvSpPr txBox="1">
            <a:spLocks/>
          </p:cNvSpPr>
          <p:nvPr/>
        </p:nvSpPr>
        <p:spPr>
          <a:xfrm>
            <a:off x="228600" y="1371600"/>
            <a:ext cx="8686800" cy="10668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buAutoNum type="arabicPeriod"/>
            </a:pPr>
            <a:r>
              <a:rPr lang="en-US" sz="3200" dirty="0" smtClean="0">
                <a:solidFill>
                  <a:schemeClr val="bg1"/>
                </a:solidFill>
                <a:latin typeface="Arial Black" pitchFamily="34" charset="0"/>
              </a:rPr>
              <a:t>The Pastor, he is our shepherd, teacher, etc.</a:t>
            </a:r>
          </a:p>
        </p:txBody>
      </p:sp>
      <p:sp>
        <p:nvSpPr>
          <p:cNvPr id="4" name="Subtitle 2"/>
          <p:cNvSpPr txBox="1">
            <a:spLocks/>
          </p:cNvSpPr>
          <p:nvPr/>
        </p:nvSpPr>
        <p:spPr>
          <a:xfrm>
            <a:off x="228600" y="32004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The Pastor feeds his sheep the Word of God, the Bible.</a:t>
            </a:r>
          </a:p>
        </p:txBody>
      </p:sp>
      <p:sp>
        <p:nvSpPr>
          <p:cNvPr id="5" name="Subtitle 2"/>
          <p:cNvSpPr txBox="1">
            <a:spLocks/>
          </p:cNvSpPr>
          <p:nvPr/>
        </p:nvSpPr>
        <p:spPr>
          <a:xfrm>
            <a:off x="228600" y="2514600"/>
            <a:ext cx="8686800" cy="6096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The Pastor leads his sheep.</a:t>
            </a:r>
          </a:p>
        </p:txBody>
      </p:sp>
      <p:sp>
        <p:nvSpPr>
          <p:cNvPr id="6" name="Subtitle 2"/>
          <p:cNvSpPr txBox="1">
            <a:spLocks/>
          </p:cNvSpPr>
          <p:nvPr/>
        </p:nvSpPr>
        <p:spPr>
          <a:xfrm>
            <a:off x="228600" y="43434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The Pastor loves and cares for his sheep.</a:t>
            </a:r>
          </a:p>
        </p:txBody>
      </p:sp>
      <p:sp>
        <p:nvSpPr>
          <p:cNvPr id="7" name="Subtitle 2"/>
          <p:cNvSpPr txBox="1">
            <a:spLocks/>
          </p:cNvSpPr>
          <p:nvPr/>
        </p:nvSpPr>
        <p:spPr>
          <a:xfrm>
            <a:off x="228600" y="54864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The Pastor has to give an account to God for his sheep.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bg/>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bg/>
                                          </p:spTgt>
                                        </p:tgtEl>
                                        <p:attrNameLst>
                                          <p:attrName>style.visibility</p:attrName>
                                        </p:attrNameLst>
                                      </p:cBhvr>
                                      <p:to>
                                        <p:strVal val="visible"/>
                                      </p:to>
                                    </p:set>
                                    <p:anim calcmode="lin" valueType="num">
                                      <p:cBhvr additive="base">
                                        <p:cTn id="3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bg/>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 calcmode="lin" valueType="num">
                                      <p:cBhvr additive="base">
                                        <p:cTn id="4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bg/>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7">
                                            <p:bg/>
                                          </p:spTgt>
                                        </p:tgtEl>
                                        <p:attrNameLst>
                                          <p:attrName>style.visibility</p:attrName>
                                        </p:attrNameLst>
                                      </p:cBhvr>
                                      <p:to>
                                        <p:strVal val="visible"/>
                                      </p:to>
                                    </p:set>
                                    <p:anim calcmode="lin" valueType="num">
                                      <p:cBhvr additive="base">
                                        <p:cTn id="5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58" dur="500" fill="hold"/>
                                        <p:tgtEl>
                                          <p:spTgt spid="7">
                                            <p:bg/>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additive="base">
                                        <p:cTn id="6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4" grpId="0" build="p" animBg="1"/>
      <p:bldP spid="5" grpId="0" build="p" animBg="1"/>
      <p:bldP spid="6" grpId="0" build="p" animBg="1"/>
      <p:bldP spid="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228600" y="152400"/>
            <a:ext cx="8686800" cy="6400800"/>
          </a:xfrm>
          <a:prstGeom prst="rect">
            <a:avLst/>
          </a:prstGeom>
          <a:solidFill>
            <a:schemeClr val="tx1"/>
          </a:solidFill>
        </p:spPr>
        <p:txBody>
          <a:bodyPr vert="horz" lIns="91440" tIns="45720" rIns="91440" bIns="45720" rtlCol="0">
            <a:noAutofit/>
          </a:bodyPr>
          <a:lstStyle/>
          <a:p>
            <a:pPr lvl="0">
              <a:spcBef>
                <a:spcPct val="0"/>
              </a:spcBef>
            </a:pPr>
            <a:r>
              <a:rPr lang="en-US" sz="4800" b="1" dirty="0" smtClean="0">
                <a:solidFill>
                  <a:srgbClr val="FFFF00"/>
                </a:solidFill>
              </a:rPr>
              <a:t>Heb 13:17  “…for they </a:t>
            </a:r>
            <a:r>
              <a:rPr lang="en-US" sz="4800" b="1" dirty="0" smtClean="0">
                <a:solidFill>
                  <a:schemeClr val="bg1"/>
                </a:solidFill>
              </a:rPr>
              <a:t>(the Pastor)</a:t>
            </a:r>
            <a:r>
              <a:rPr lang="en-US" sz="4800" b="1" dirty="0" smtClean="0">
                <a:solidFill>
                  <a:srgbClr val="FFFF00"/>
                </a:solidFill>
              </a:rPr>
              <a:t> watch for your souls, as they </a:t>
            </a:r>
            <a:r>
              <a:rPr lang="en-US" sz="4800" b="1" dirty="0" smtClean="0">
                <a:solidFill>
                  <a:schemeClr val="bg1"/>
                </a:solidFill>
              </a:rPr>
              <a:t>(the Pastor) </a:t>
            </a:r>
            <a:r>
              <a:rPr lang="en-US" sz="4800" b="1" dirty="0" smtClean="0">
                <a:solidFill>
                  <a:srgbClr val="FFFF00"/>
                </a:solidFill>
              </a:rPr>
              <a:t>that must give account </a:t>
            </a:r>
            <a:r>
              <a:rPr lang="en-US" sz="4800" b="1" dirty="0" smtClean="0">
                <a:solidFill>
                  <a:schemeClr val="bg1"/>
                </a:solidFill>
              </a:rPr>
              <a:t>(to God), </a:t>
            </a:r>
            <a:r>
              <a:rPr lang="en-US" sz="4800" b="1" dirty="0" smtClean="0">
                <a:solidFill>
                  <a:srgbClr val="FFFF00"/>
                </a:solidFill>
              </a:rPr>
              <a:t>that they </a:t>
            </a:r>
            <a:r>
              <a:rPr lang="en-US" sz="4800" b="1" dirty="0" smtClean="0">
                <a:solidFill>
                  <a:schemeClr val="bg1"/>
                </a:solidFill>
              </a:rPr>
              <a:t>(the Pastor)</a:t>
            </a:r>
            <a:r>
              <a:rPr lang="en-US" sz="4800" b="1" dirty="0" smtClean="0">
                <a:solidFill>
                  <a:srgbClr val="FFFF00"/>
                </a:solidFill>
              </a:rPr>
              <a:t> may do it with joy, and not with grief: for that is unprofitable for you </a:t>
            </a:r>
            <a:r>
              <a:rPr lang="en-US" sz="4800" b="1" dirty="0" smtClean="0">
                <a:solidFill>
                  <a:schemeClr val="bg1"/>
                </a:solidFill>
              </a:rPr>
              <a:t>(the members)</a:t>
            </a:r>
            <a:r>
              <a:rPr lang="en-US" sz="4800" b="1" dirty="0" smtClean="0">
                <a:solidFill>
                  <a:srgbClr val="FFFF00"/>
                </a:solidFill>
              </a:rPr>
              <a:t>.”</a:t>
            </a:r>
            <a:endParaRPr lang="en-US" sz="4800" b="1" dirty="0" smtClean="0">
              <a:solidFill>
                <a:srgbClr val="FFFF00"/>
              </a:solidFill>
              <a:latin typeface="Arial Black" pitchFamily="34" charset="0"/>
            </a:endParaRPr>
          </a:p>
        </p:txBody>
      </p:sp>
      <p:cxnSp>
        <p:nvCxnSpPr>
          <p:cNvPr id="12" name="Straight Connector 11"/>
          <p:cNvCxnSpPr/>
          <p:nvPr/>
        </p:nvCxnSpPr>
        <p:spPr>
          <a:xfrm>
            <a:off x="3810000" y="914400"/>
            <a:ext cx="19812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0" y="1676400"/>
            <a:ext cx="59436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 y="2362200"/>
            <a:ext cx="78486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 y="3124200"/>
            <a:ext cx="40386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52400"/>
            <a:ext cx="8686800" cy="11430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These are the responsibilities</a:t>
            </a:r>
          </a:p>
          <a:p>
            <a:pPr lvl="0" algn="ctr">
              <a:spcBef>
                <a:spcPct val="0"/>
              </a:spcBef>
            </a:pPr>
            <a:r>
              <a:rPr lang="en-US" sz="3600" dirty="0" smtClean="0">
                <a:solidFill>
                  <a:schemeClr val="bg1"/>
                </a:solidFill>
                <a:latin typeface="Arial Black" pitchFamily="34" charset="0"/>
              </a:rPr>
              <a:t>of the members of LBC.</a:t>
            </a:r>
          </a:p>
        </p:txBody>
      </p:sp>
      <p:sp>
        <p:nvSpPr>
          <p:cNvPr id="3" name="Subtitle 2"/>
          <p:cNvSpPr txBox="1">
            <a:spLocks/>
          </p:cNvSpPr>
          <p:nvPr/>
        </p:nvSpPr>
        <p:spPr>
          <a:xfrm>
            <a:off x="228600" y="1371600"/>
            <a:ext cx="8686800" cy="10668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2. The members are to be faithful in their church attendance.</a:t>
            </a:r>
          </a:p>
        </p:txBody>
      </p:sp>
      <p:sp>
        <p:nvSpPr>
          <p:cNvPr id="4" name="Subtitle 2"/>
          <p:cNvSpPr txBox="1">
            <a:spLocks/>
          </p:cNvSpPr>
          <p:nvPr/>
        </p:nvSpPr>
        <p:spPr>
          <a:xfrm>
            <a:off x="228600" y="3200400"/>
            <a:ext cx="8686800" cy="6096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rgbClr val="FFFF00"/>
                </a:solidFill>
                <a:latin typeface="Arial Black" pitchFamily="34" charset="0"/>
              </a:rPr>
              <a:t>1. Sunday morning – Sunday School.</a:t>
            </a:r>
          </a:p>
        </p:txBody>
      </p:sp>
      <p:sp>
        <p:nvSpPr>
          <p:cNvPr id="5" name="Subtitle 2"/>
          <p:cNvSpPr txBox="1">
            <a:spLocks/>
          </p:cNvSpPr>
          <p:nvPr/>
        </p:nvSpPr>
        <p:spPr>
          <a:xfrm>
            <a:off x="228600" y="2514600"/>
            <a:ext cx="8686800" cy="609600"/>
          </a:xfrm>
          <a:prstGeom prst="rect">
            <a:avLst/>
          </a:prstGeom>
          <a:solidFill>
            <a:schemeClr val="accent1">
              <a:lumMod val="50000"/>
            </a:schemeClr>
          </a:solidFill>
        </p:spPr>
        <p:txBody>
          <a:bodyPr vert="horz" lIns="91440" tIns="45720" rIns="91440" bIns="45720" rtlCol="0">
            <a:noAutofit/>
          </a:bodyPr>
          <a:lstStyle/>
          <a:p>
            <a:pPr marL="742950" lvl="0" indent="-742950" algn="ctr">
              <a:spcBef>
                <a:spcPct val="0"/>
              </a:spcBef>
            </a:pPr>
            <a:r>
              <a:rPr lang="en-US" sz="3200" dirty="0" smtClean="0">
                <a:solidFill>
                  <a:srgbClr val="FFFF00"/>
                </a:solidFill>
                <a:latin typeface="Arial Black" pitchFamily="34" charset="0"/>
              </a:rPr>
              <a:t>IT TAKES 3 TO THRIVE.</a:t>
            </a:r>
          </a:p>
        </p:txBody>
      </p:sp>
      <p:sp>
        <p:nvSpPr>
          <p:cNvPr id="6" name="Subtitle 2"/>
          <p:cNvSpPr txBox="1">
            <a:spLocks/>
          </p:cNvSpPr>
          <p:nvPr/>
        </p:nvSpPr>
        <p:spPr>
          <a:xfrm>
            <a:off x="228600" y="3886200"/>
            <a:ext cx="8686800" cy="6096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rgbClr val="FFFF00"/>
                </a:solidFill>
                <a:latin typeface="Arial Black" pitchFamily="34" charset="0"/>
              </a:rPr>
              <a:t>2. Sunday afternoon service.</a:t>
            </a:r>
          </a:p>
        </p:txBody>
      </p:sp>
      <p:sp>
        <p:nvSpPr>
          <p:cNvPr id="7" name="Subtitle 2"/>
          <p:cNvSpPr txBox="1">
            <a:spLocks/>
          </p:cNvSpPr>
          <p:nvPr/>
        </p:nvSpPr>
        <p:spPr>
          <a:xfrm>
            <a:off x="228600" y="45720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rgbClr val="FFFF00"/>
                </a:solidFill>
                <a:latin typeface="Arial Black" pitchFamily="34" charset="0"/>
              </a:rPr>
              <a:t>3. Wednesday Prayer time and Bible </a:t>
            </a:r>
          </a:p>
          <a:p>
            <a:pPr lvl="0">
              <a:spcBef>
                <a:spcPct val="0"/>
              </a:spcBef>
            </a:pPr>
            <a:r>
              <a:rPr lang="en-US" sz="3200" dirty="0" smtClean="0">
                <a:solidFill>
                  <a:srgbClr val="FFFF00"/>
                </a:solidFill>
                <a:latin typeface="Arial Black" pitchFamily="34" charset="0"/>
              </a:rPr>
              <a:t>    Study. </a:t>
            </a:r>
          </a:p>
        </p:txBody>
      </p:sp>
      <p:sp>
        <p:nvSpPr>
          <p:cNvPr id="8" name="Subtitle 2"/>
          <p:cNvSpPr txBox="1">
            <a:spLocks/>
          </p:cNvSpPr>
          <p:nvPr/>
        </p:nvSpPr>
        <p:spPr>
          <a:xfrm>
            <a:off x="228600" y="5715000"/>
            <a:ext cx="8686800" cy="10668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chemeClr val="bg1"/>
                </a:solidFill>
                <a:latin typeface="Arial Black" pitchFamily="34" charset="0"/>
              </a:rPr>
              <a:t>If you </a:t>
            </a:r>
            <a:r>
              <a:rPr lang="en-US" sz="3200" u="sng" dirty="0" smtClean="0">
                <a:solidFill>
                  <a:schemeClr val="bg1"/>
                </a:solidFill>
                <a:latin typeface="Arial Black" pitchFamily="34" charset="0"/>
              </a:rPr>
              <a:t>really love the Lord</a:t>
            </a:r>
            <a:r>
              <a:rPr lang="en-US" sz="3200" dirty="0" smtClean="0">
                <a:solidFill>
                  <a:schemeClr val="bg1"/>
                </a:solidFill>
                <a:latin typeface="Arial Black" pitchFamily="34" charset="0"/>
              </a:rPr>
              <a:t> you will be faithful in the above services.</a:t>
            </a:r>
          </a:p>
        </p:txBody>
      </p:sp>
      <p:sp>
        <p:nvSpPr>
          <p:cNvPr id="9" name="Subtitle 2"/>
          <p:cNvSpPr txBox="1">
            <a:spLocks/>
          </p:cNvSpPr>
          <p:nvPr/>
        </p:nvSpPr>
        <p:spPr>
          <a:xfrm>
            <a:off x="228600" y="2514600"/>
            <a:ext cx="8686800" cy="3124200"/>
          </a:xfrm>
          <a:prstGeom prst="rect">
            <a:avLst/>
          </a:prstGeom>
          <a:solidFill>
            <a:schemeClr val="accent1">
              <a:lumMod val="50000"/>
            </a:schemeClr>
          </a:solidFill>
        </p:spPr>
        <p:txBody>
          <a:bodyPr vert="horz" lIns="91440" tIns="45720" rIns="91440" bIns="45720" rtlCol="0">
            <a:noAutofit/>
          </a:bodyPr>
          <a:lstStyle/>
          <a:p>
            <a:r>
              <a:rPr lang="en-US" sz="4000" b="1" dirty="0" smtClean="0">
                <a:solidFill>
                  <a:srgbClr val="FFFF00"/>
                </a:solidFill>
              </a:rPr>
              <a:t>Heb 10:25  “Not forsaking the assembling of ourselves together, as the manner of some is; but exhorting one another: and so much the more, as ye see the day approaching.”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bg/>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 calcmode="lin" valueType="num">
                                      <p:cBhvr additive="base">
                                        <p:cTn id="28" dur="500" fill="hold"/>
                                        <p:tgtEl>
                                          <p:spTgt spid="9">
                                            <p:bg/>
                                          </p:spTgt>
                                        </p:tgtEl>
                                        <p:attrNameLst>
                                          <p:attrName>ppt_x</p:attrName>
                                        </p:attrNameLst>
                                      </p:cBhvr>
                                      <p:tavLst>
                                        <p:tav tm="0">
                                          <p:val>
                                            <p:strVal val="1+#ppt_w/2"/>
                                          </p:val>
                                        </p:tav>
                                        <p:tav tm="100000">
                                          <p:val>
                                            <p:strVal val="#ppt_x"/>
                                          </p:val>
                                        </p:tav>
                                      </p:tavLst>
                                    </p:anim>
                                    <p:anim calcmode="lin" valueType="num">
                                      <p:cBhvr additive="base">
                                        <p:cTn id="29" dur="500" fill="hold"/>
                                        <p:tgtEl>
                                          <p:spTgt spid="9">
                                            <p:bg/>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2" nodeType="clickEffect">
                                  <p:stCondLst>
                                    <p:cond delay="0"/>
                                  </p:stCondLst>
                                  <p:childTnLst>
                                    <p:animEffect transition="out" filter="fade">
                                      <p:cBhvr>
                                        <p:cTn id="37" dur="2000"/>
                                        <p:tgtEl>
                                          <p:spTgt spid="9">
                                            <p:txEl>
                                              <p:pRg st="0" end="0"/>
                                            </p:txEl>
                                          </p:spTgt>
                                        </p:tgtEl>
                                      </p:cBhvr>
                                    </p:animEffect>
                                    <p:set>
                                      <p:cBhvr>
                                        <p:cTn id="38" dur="1" fill="hold">
                                          <p:stCondLst>
                                            <p:cond delay="1999"/>
                                          </p:stCondLst>
                                        </p:cTn>
                                        <p:tgtEl>
                                          <p:spTgt spid="9">
                                            <p:txEl>
                                              <p:pRg st="0" end="0"/>
                                            </p:txEl>
                                          </p:spTgt>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2000"/>
                                        <p:tgtEl>
                                          <p:spTgt spid="9">
                                            <p:bg/>
                                          </p:spTgt>
                                        </p:tgtEl>
                                      </p:cBhvr>
                                    </p:animEffect>
                                    <p:set>
                                      <p:cBhvr>
                                        <p:cTn id="41" dur="1" fill="hold">
                                          <p:stCondLst>
                                            <p:cond delay="1999"/>
                                          </p:stCondLst>
                                        </p:cTn>
                                        <p:tgtEl>
                                          <p:spTgt spid="9">
                                            <p:bg/>
                                          </p:spTgt>
                                        </p:tgtEl>
                                        <p:attrNameLst>
                                          <p:attrName>style.visibility</p:attrName>
                                        </p:attrNameLst>
                                      </p:cBhvr>
                                      <p:to>
                                        <p:strVal val="hidden"/>
                                      </p:to>
                                    </p:set>
                                  </p:childTnLst>
                                </p:cTn>
                              </p:par>
                              <p:par>
                                <p:cTn id="42" presetID="2" presetClass="entr" presetSubtype="2" fill="hold" grpId="0" nodeType="withEffect">
                                  <p:stCondLst>
                                    <p:cond delay="0"/>
                                  </p:stCondLst>
                                  <p:childTnLst>
                                    <p:set>
                                      <p:cBhvr>
                                        <p:cTn id="43" dur="1" fill="hold">
                                          <p:stCondLst>
                                            <p:cond delay="0"/>
                                          </p:stCondLst>
                                        </p:cTn>
                                        <p:tgtEl>
                                          <p:spTgt spid="5">
                                            <p:bg/>
                                          </p:spTgt>
                                        </p:tgtEl>
                                        <p:attrNameLst>
                                          <p:attrName>style.visibility</p:attrName>
                                        </p:attrNameLst>
                                      </p:cBhvr>
                                      <p:to>
                                        <p:strVal val="visible"/>
                                      </p:to>
                                    </p:set>
                                    <p:anim calcmode="lin" valueType="num">
                                      <p:cBhvr additive="base">
                                        <p:cTn id="44"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45" dur="500" fill="hold"/>
                                        <p:tgtEl>
                                          <p:spTgt spid="5">
                                            <p:bg/>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additive="base">
                                        <p:cTn id="48"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4">
                                            <p:bg/>
                                          </p:spTgt>
                                        </p:tgtEl>
                                        <p:attrNameLst>
                                          <p:attrName>style.visibility</p:attrName>
                                        </p:attrNameLst>
                                      </p:cBhvr>
                                      <p:to>
                                        <p:strVal val="visible"/>
                                      </p:to>
                                    </p:set>
                                    <p:anim calcmode="lin" valueType="num">
                                      <p:cBhvr additive="base">
                                        <p:cTn id="54"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55" dur="500" fill="hold"/>
                                        <p:tgtEl>
                                          <p:spTgt spid="4">
                                            <p:bg/>
                                          </p:spTgt>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 calcmode="lin" valueType="num">
                                      <p:cBhvr additive="base">
                                        <p:cTn id="58"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6">
                                            <p:bg/>
                                          </p:spTgt>
                                        </p:tgtEl>
                                        <p:attrNameLst>
                                          <p:attrName>style.visibility</p:attrName>
                                        </p:attrNameLst>
                                      </p:cBhvr>
                                      <p:to>
                                        <p:strVal val="visible"/>
                                      </p:to>
                                    </p:set>
                                    <p:anim calcmode="lin" valueType="num">
                                      <p:cBhvr additive="base">
                                        <p:cTn id="64"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65" dur="500" fill="hold"/>
                                        <p:tgtEl>
                                          <p:spTgt spid="6">
                                            <p:bg/>
                                          </p:spTgt>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anim calcmode="lin" valueType="num">
                                      <p:cBhvr additive="base">
                                        <p:cTn id="6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7">
                                            <p:bg/>
                                          </p:spTgt>
                                        </p:tgtEl>
                                        <p:attrNameLst>
                                          <p:attrName>style.visibility</p:attrName>
                                        </p:attrNameLst>
                                      </p:cBhvr>
                                      <p:to>
                                        <p:strVal val="visible"/>
                                      </p:to>
                                    </p:set>
                                    <p:anim calcmode="lin" valueType="num">
                                      <p:cBhvr additive="base">
                                        <p:cTn id="74"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75" dur="500" fill="hold"/>
                                        <p:tgtEl>
                                          <p:spTgt spid="7">
                                            <p:bg/>
                                          </p:spTgt>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7">
                                            <p:txEl>
                                              <p:pRg st="0" end="0"/>
                                            </p:txEl>
                                          </p:spTgt>
                                        </p:tgtEl>
                                        <p:attrNameLst>
                                          <p:attrName>style.visibility</p:attrName>
                                        </p:attrNameLst>
                                      </p:cBhvr>
                                      <p:to>
                                        <p:strVal val="visible"/>
                                      </p:to>
                                    </p:set>
                                    <p:anim calcmode="lin" valueType="num">
                                      <p:cBhvr additive="base">
                                        <p:cTn id="78"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7">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7">
                                            <p:txEl>
                                              <p:pRg st="1" end="1"/>
                                            </p:txEl>
                                          </p:spTgt>
                                        </p:tgtEl>
                                        <p:attrNameLst>
                                          <p:attrName>style.visibility</p:attrName>
                                        </p:attrNameLst>
                                      </p:cBhvr>
                                      <p:to>
                                        <p:strVal val="visible"/>
                                      </p:to>
                                    </p:set>
                                    <p:anim calcmode="lin" valueType="num">
                                      <p:cBhvr additive="base">
                                        <p:cTn id="8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8">
                                            <p:bg/>
                                          </p:spTgt>
                                        </p:tgtEl>
                                        <p:attrNameLst>
                                          <p:attrName>style.visibility</p:attrName>
                                        </p:attrNameLst>
                                      </p:cBhvr>
                                      <p:to>
                                        <p:strVal val="visible"/>
                                      </p:to>
                                    </p:set>
                                    <p:anim calcmode="lin" valueType="num">
                                      <p:cBhvr additive="base">
                                        <p:cTn id="88"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89" dur="500" fill="hold"/>
                                        <p:tgtEl>
                                          <p:spTgt spid="8">
                                            <p:bg/>
                                          </p:spTgt>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8">
                                            <p:txEl>
                                              <p:pRg st="0" end="0"/>
                                            </p:txEl>
                                          </p:spTgt>
                                        </p:tgtEl>
                                        <p:attrNameLst>
                                          <p:attrName>style.visibility</p:attrName>
                                        </p:attrNameLst>
                                      </p:cBhvr>
                                      <p:to>
                                        <p:strVal val="visible"/>
                                      </p:to>
                                    </p:set>
                                    <p:anim calcmode="lin" valueType="num">
                                      <p:cBhvr additive="base">
                                        <p:cTn id="9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1" nodeType="clickEffect">
                                  <p:stCondLst>
                                    <p:cond delay="0"/>
                                  </p:stCondLst>
                                  <p:childTnLst>
                                    <p:set>
                                      <p:cBhvr>
                                        <p:cTn id="97" dur="1" fill="hold">
                                          <p:stCondLst>
                                            <p:cond delay="0"/>
                                          </p:stCondLst>
                                        </p:cTn>
                                        <p:tgtEl>
                                          <p:spTgt spid="9">
                                            <p:bg/>
                                          </p:spTgt>
                                        </p:tgtEl>
                                        <p:attrNameLst>
                                          <p:attrName>style.visibility</p:attrName>
                                        </p:attrNameLst>
                                      </p:cBhvr>
                                      <p:to>
                                        <p:strVal val="visible"/>
                                      </p:to>
                                    </p:set>
                                    <p:animEffect transition="in" filter="fade">
                                      <p:cBhvr>
                                        <p:cTn id="98" dur="500"/>
                                        <p:tgtEl>
                                          <p:spTgt spid="9">
                                            <p:bg/>
                                          </p:spTgt>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9">
                                            <p:txEl>
                                              <p:pRg st="0" end="0"/>
                                            </p:txEl>
                                          </p:spTgt>
                                        </p:tgtEl>
                                        <p:attrNameLst>
                                          <p:attrName>style.visibility</p:attrName>
                                        </p:attrNameLst>
                                      </p:cBhvr>
                                      <p:to>
                                        <p:strVal val="visible"/>
                                      </p:to>
                                    </p:set>
                                    <p:animEffect transition="in" filter="fade">
                                      <p:cBhvr>
                                        <p:cTn id="10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P spid="3" grpId="0" build="p" animBg="1"/>
      <p:bldP spid="4" grpId="0" build="p" animBg="1"/>
      <p:bldP spid="5" grpId="0" build="p" animBg="1"/>
      <p:bldP spid="6" grpId="0" build="p" animBg="1"/>
      <p:bldP spid="7" grpId="0" build="p" animBg="1"/>
      <p:bldP spid="8" grpId="0" build="p" animBg="1"/>
      <p:bldP spid="9" grpId="0" build="p" animBg="1"/>
      <p:bldP spid="9" grpId="1" build="allAtOnce" animBg="1"/>
      <p:bldP spid="9" grpId="2"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0"/>
            <a:ext cx="8686800" cy="11430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These are the responsibilities</a:t>
            </a:r>
          </a:p>
          <a:p>
            <a:pPr lvl="0" algn="ctr">
              <a:spcBef>
                <a:spcPct val="0"/>
              </a:spcBef>
            </a:pPr>
            <a:r>
              <a:rPr lang="en-US" sz="3600" dirty="0" smtClean="0">
                <a:solidFill>
                  <a:schemeClr val="bg1"/>
                </a:solidFill>
                <a:latin typeface="Arial Black" pitchFamily="34" charset="0"/>
              </a:rPr>
              <a:t>of the members of LBC.</a:t>
            </a:r>
          </a:p>
        </p:txBody>
      </p:sp>
      <p:sp>
        <p:nvSpPr>
          <p:cNvPr id="3" name="Subtitle 2"/>
          <p:cNvSpPr txBox="1">
            <a:spLocks/>
          </p:cNvSpPr>
          <p:nvPr/>
        </p:nvSpPr>
        <p:spPr>
          <a:xfrm>
            <a:off x="228600" y="1143000"/>
            <a:ext cx="8686800" cy="10668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2. The members are to be faithful in their church attendance.</a:t>
            </a:r>
          </a:p>
        </p:txBody>
      </p:sp>
      <p:sp>
        <p:nvSpPr>
          <p:cNvPr id="5" name="Subtitle 2"/>
          <p:cNvSpPr txBox="1">
            <a:spLocks/>
          </p:cNvSpPr>
          <p:nvPr/>
        </p:nvSpPr>
        <p:spPr>
          <a:xfrm>
            <a:off x="228600" y="2209800"/>
            <a:ext cx="8686800" cy="10668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3. The members are to pray for the Pastor and the services.</a:t>
            </a:r>
          </a:p>
        </p:txBody>
      </p:sp>
      <p:sp>
        <p:nvSpPr>
          <p:cNvPr id="6" name="Subtitle 2"/>
          <p:cNvSpPr txBox="1">
            <a:spLocks/>
          </p:cNvSpPr>
          <p:nvPr/>
        </p:nvSpPr>
        <p:spPr>
          <a:xfrm>
            <a:off x="228600" y="3276599"/>
            <a:ext cx="8686800" cy="1303867"/>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dirty="0" smtClean="0">
                <a:solidFill>
                  <a:srgbClr val="FFFF00"/>
                </a:solidFill>
                <a:latin typeface="Arial Black" pitchFamily="34" charset="0"/>
              </a:rPr>
              <a:t>4. The members are to listen  </a:t>
            </a:r>
          </a:p>
          <a:p>
            <a:pPr lvl="0">
              <a:spcBef>
                <a:spcPct val="0"/>
              </a:spcBef>
            </a:pPr>
            <a:r>
              <a:rPr lang="en-US" sz="3200" dirty="0" smtClean="0">
                <a:solidFill>
                  <a:srgbClr val="FFFF00"/>
                </a:solidFill>
                <a:latin typeface="Arial Black" pitchFamily="34" charset="0"/>
              </a:rPr>
              <a:t>    carefully to the sermons and obey.</a:t>
            </a:r>
          </a:p>
        </p:txBody>
      </p:sp>
      <p:sp>
        <p:nvSpPr>
          <p:cNvPr id="10" name="Subtitle 2"/>
          <p:cNvSpPr txBox="1">
            <a:spLocks/>
          </p:cNvSpPr>
          <p:nvPr/>
        </p:nvSpPr>
        <p:spPr>
          <a:xfrm>
            <a:off x="228600" y="4343400"/>
            <a:ext cx="8686800" cy="25146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3200" b="1" dirty="0" smtClean="0">
                <a:solidFill>
                  <a:srgbClr val="FFFF00"/>
                </a:solidFill>
                <a:latin typeface="Arial" pitchFamily="34" charset="0"/>
                <a:cs typeface="Arial" pitchFamily="34" charset="0"/>
              </a:rPr>
              <a:t>Heb 13:7  “</a:t>
            </a:r>
            <a:r>
              <a:rPr lang="en-US" sz="3200" b="1" dirty="0" smtClean="0">
                <a:solidFill>
                  <a:schemeClr val="bg1"/>
                </a:solidFill>
                <a:latin typeface="Arial" pitchFamily="34" charset="0"/>
                <a:cs typeface="Arial" pitchFamily="34" charset="0"/>
              </a:rPr>
              <a:t>Remember them (Pastor) which have the rule over you, who have spoken unto you the word of God: whose faith follow, considering the end of their conversation.”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bg/>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additive="base">
                                        <p:cTn id="28"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bg/>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6">
                                            <p:bg/>
                                          </p:spTgt>
                                        </p:tgtEl>
                                        <p:attrNameLst>
                                          <p:attrName>style.visibility</p:attrName>
                                        </p:attrNameLst>
                                      </p:cBhvr>
                                      <p:to>
                                        <p:strVal val="visible"/>
                                      </p:to>
                                    </p:set>
                                    <p:anim calcmode="lin" valueType="num">
                                      <p:cBhvr additive="base">
                                        <p:cTn id="38"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39" dur="500" fill="hold"/>
                                        <p:tgtEl>
                                          <p:spTgt spid="6">
                                            <p:bg/>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0">
                                            <p:bg/>
                                          </p:spTgt>
                                        </p:tgtEl>
                                        <p:attrNameLst>
                                          <p:attrName>style.visibility</p:attrName>
                                        </p:attrNameLst>
                                      </p:cBhvr>
                                      <p:to>
                                        <p:strVal val="visible"/>
                                      </p:to>
                                    </p:set>
                                    <p:anim calcmode="lin" valueType="num">
                                      <p:cBhvr additive="base">
                                        <p:cTn id="52"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53" dur="500" fill="hold"/>
                                        <p:tgtEl>
                                          <p:spTgt spid="10">
                                            <p:bg/>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 calcmode="lin" valueType="num">
                                      <p:cBhvr additive="base">
                                        <p:cTn id="56"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P spid="3" grpId="0" build="p" animBg="1"/>
      <p:bldP spid="5" grpId="0" uiExpand="1" build="p" animBg="1"/>
      <p:bldP spid="6" grpId="0" build="p" animBg="1"/>
      <p:bldP spid="10"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228600" y="76200"/>
            <a:ext cx="8686800" cy="6705600"/>
          </a:xfrm>
          <a:prstGeom prst="rect">
            <a:avLst/>
          </a:prstGeom>
          <a:solidFill>
            <a:schemeClr val="tx1"/>
          </a:solidFill>
        </p:spPr>
        <p:txBody>
          <a:bodyPr vert="horz" lIns="91440" tIns="45720" rIns="91440" bIns="45720" rtlCol="0">
            <a:noAutofit/>
          </a:bodyPr>
          <a:lstStyle/>
          <a:p>
            <a:pPr lvl="0">
              <a:spcBef>
                <a:spcPct val="0"/>
              </a:spcBef>
            </a:pPr>
            <a:r>
              <a:rPr lang="en-US" sz="4800" b="1" dirty="0" smtClean="0">
                <a:solidFill>
                  <a:srgbClr val="FFFF00"/>
                </a:solidFill>
              </a:rPr>
              <a:t>Heb 13:17  “Obey them </a:t>
            </a:r>
            <a:r>
              <a:rPr lang="en-US" sz="4800" b="1" dirty="0" smtClean="0">
                <a:solidFill>
                  <a:schemeClr val="bg1"/>
                </a:solidFill>
              </a:rPr>
              <a:t>(the Pastor)</a:t>
            </a:r>
            <a:r>
              <a:rPr lang="en-US" sz="4800" b="1" dirty="0" smtClean="0">
                <a:solidFill>
                  <a:srgbClr val="FFFF00"/>
                </a:solidFill>
              </a:rPr>
              <a:t> that have the rule over you, and submit yourselves: for they watch for your souls, as they that must give account, that they may do it with joy, and not with grief: for that </a:t>
            </a:r>
            <a:r>
              <a:rPr lang="en-US" sz="4800" b="1" i="1" dirty="0" smtClean="0">
                <a:solidFill>
                  <a:srgbClr val="FFFF00"/>
                </a:solidFill>
              </a:rPr>
              <a:t>is unprofitable for you.”</a:t>
            </a:r>
            <a:endParaRPr lang="en-US" sz="4800" b="1" dirty="0" smtClean="0">
              <a:solidFill>
                <a:srgbClr val="FFFF00"/>
              </a:solidFill>
              <a:latin typeface="Arial Black" pitchFamily="34" charset="0"/>
            </a:endParaRPr>
          </a:p>
        </p:txBody>
      </p:sp>
      <p:cxnSp>
        <p:nvCxnSpPr>
          <p:cNvPr id="12" name="Straight Connector 11"/>
          <p:cNvCxnSpPr/>
          <p:nvPr/>
        </p:nvCxnSpPr>
        <p:spPr>
          <a:xfrm>
            <a:off x="3429000" y="838200"/>
            <a:ext cx="28194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0" y="1524000"/>
            <a:ext cx="57150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2362200"/>
            <a:ext cx="68580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590800"/>
          </a:xfrm>
        </p:spPr>
        <p:txBody>
          <a:bodyPr>
            <a:noAutofit/>
          </a:bodyPr>
          <a:lstStyle/>
          <a:p>
            <a:r>
              <a:rPr lang="en-US" dirty="0" smtClean="0">
                <a:solidFill>
                  <a:schemeClr val="accent1">
                    <a:lumMod val="75000"/>
                  </a:schemeClr>
                </a:solidFill>
                <a:effectLst>
                  <a:outerShdw blurRad="38100" dist="38100" dir="2700000" algn="tl">
                    <a:srgbClr val="000000">
                      <a:alpha val="43137"/>
                    </a:srgbClr>
                  </a:outerShdw>
                </a:effectLst>
                <a:latin typeface="Arial Black" pitchFamily="34" charset="0"/>
              </a:rPr>
              <a:t>Pastor </a:t>
            </a:r>
            <a:r>
              <a:rPr lang="en-US" dirty="0" err="1" smtClean="0">
                <a:solidFill>
                  <a:schemeClr val="accent1">
                    <a:lumMod val="75000"/>
                  </a:schemeClr>
                </a:solidFill>
                <a:effectLst>
                  <a:outerShdw blurRad="38100" dist="38100" dir="2700000" algn="tl">
                    <a:srgbClr val="000000">
                      <a:alpha val="43137"/>
                    </a:srgbClr>
                  </a:outerShdw>
                </a:effectLst>
                <a:latin typeface="Arial Black" pitchFamily="34" charset="0"/>
              </a:rPr>
              <a:t>Ramil</a:t>
            </a:r>
            <a:r>
              <a:rPr lang="en-US" dirty="0" smtClean="0">
                <a:solidFill>
                  <a:schemeClr val="accent1">
                    <a:lumMod val="75000"/>
                  </a:schemeClr>
                </a:solidFill>
                <a:effectLst>
                  <a:outerShdw blurRad="38100" dist="38100" dir="2700000" algn="tl">
                    <a:srgbClr val="000000">
                      <a:alpha val="43137"/>
                    </a:srgbClr>
                  </a:outerShdw>
                </a:effectLst>
                <a:latin typeface="Arial Black" pitchFamily="34" charset="0"/>
              </a:rPr>
              <a:t> asked me to speak today for our</a:t>
            </a:r>
            <a:endParaRPr lang="en-US"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sp>
        <p:nvSpPr>
          <p:cNvPr id="5" name="Title 1"/>
          <p:cNvSpPr txBox="1">
            <a:spLocks/>
          </p:cNvSpPr>
          <p:nvPr/>
        </p:nvSpPr>
        <p:spPr>
          <a:xfrm>
            <a:off x="533400" y="2209800"/>
            <a:ext cx="8229600" cy="1371600"/>
          </a:xfrm>
          <a:prstGeom prst="rect">
            <a:avLst/>
          </a:prstGeom>
          <a:solidFill>
            <a:srgbClr val="FFFF00"/>
          </a:solidFill>
          <a:ln w="38100">
            <a:solidFill>
              <a:srgbClr val="C0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Arial Black" pitchFamily="34" charset="0"/>
                <a:ea typeface="+mj-ea"/>
                <a:cs typeface="+mj-cs"/>
              </a:rPr>
              <a:t>41</a:t>
            </a:r>
            <a:r>
              <a:rPr kumimoji="0" lang="en-US" sz="5400" b="0" i="0" u="none" strike="noStrike" kern="1200" cap="none" spc="0" normalizeH="0" baseline="30000" noProof="0" dirty="0" smtClean="0">
                <a:ln>
                  <a:noFill/>
                </a:ln>
                <a:solidFill>
                  <a:schemeClr val="tx2"/>
                </a:solidFill>
                <a:effectLst>
                  <a:outerShdw blurRad="38100" dist="38100" dir="2700000" algn="tl">
                    <a:srgbClr val="000000">
                      <a:alpha val="43137"/>
                    </a:srgbClr>
                  </a:outerShdw>
                </a:effectLst>
                <a:uLnTx/>
                <a:uFillTx/>
                <a:latin typeface="Arial Black" pitchFamily="34" charset="0"/>
                <a:ea typeface="+mj-ea"/>
                <a:cs typeface="+mj-cs"/>
              </a:rPr>
              <a:t>st.</a:t>
            </a:r>
            <a:r>
              <a:rPr lang="en-US" sz="3600" dirty="0" smtClean="0">
                <a:solidFill>
                  <a:schemeClr val="tx2"/>
                </a:solidFill>
                <a:effectLst>
                  <a:outerShdw blurRad="38100" dist="38100" dir="2700000" algn="tl">
                    <a:srgbClr val="000000">
                      <a:alpha val="43137"/>
                    </a:srgbClr>
                  </a:outerShdw>
                </a:effectLst>
                <a:latin typeface="Arial Black" pitchFamily="34" charset="0"/>
                <a:ea typeface="+mj-ea"/>
                <a:cs typeface="+mj-cs"/>
              </a:rPr>
              <a:t> CHURCH ANNIVERSARY</a:t>
            </a:r>
            <a:endParaRPr kumimoji="0" lang="en-US" sz="36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Black" pitchFamily="34" charset="0"/>
              <a:ea typeface="+mj-ea"/>
              <a:cs typeface="+mj-cs"/>
            </a:endParaRPr>
          </a:p>
        </p:txBody>
      </p:sp>
      <p:sp>
        <p:nvSpPr>
          <p:cNvPr id="4" name="Title 1"/>
          <p:cNvSpPr txBox="1">
            <a:spLocks/>
          </p:cNvSpPr>
          <p:nvPr/>
        </p:nvSpPr>
        <p:spPr>
          <a:xfrm>
            <a:off x="533400" y="3810000"/>
            <a:ext cx="82296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smtClean="0">
                <a:effectLst>
                  <a:outerShdw blurRad="38100" dist="38100" dir="2700000" algn="tl">
                    <a:srgbClr val="000000">
                      <a:alpha val="43137"/>
                    </a:srgbClr>
                  </a:outerShdw>
                </a:effectLst>
                <a:latin typeface="Arial Black" pitchFamily="34" charset="0"/>
                <a:ea typeface="+mj-ea"/>
                <a:cs typeface="+mj-cs"/>
              </a:rPr>
              <a:t>Please, pray with me</a:t>
            </a:r>
            <a:r>
              <a:rPr kumimoji="0" lang="en-US" sz="4800" b="0" i="0" u="none" strike="noStrike" kern="1200" cap="none" spc="0" normalizeH="0" baseline="0" noProof="0" dirty="0" smtClean="0">
                <a:ln>
                  <a:noFill/>
                </a:ln>
                <a:effectLst>
                  <a:outerShdw blurRad="38100" dist="38100" dir="2700000" algn="tl">
                    <a:srgbClr val="000000">
                      <a:alpha val="43137"/>
                    </a:srgbClr>
                  </a:outerShdw>
                </a:effectLst>
                <a:uLnTx/>
                <a:uFillTx/>
                <a:latin typeface="Arial Black" pitchFamily="34" charset="0"/>
                <a:ea typeface="+mj-ea"/>
                <a:cs typeface="+mj-cs"/>
              </a:rPr>
              <a:t>.</a:t>
            </a:r>
            <a:endParaRPr kumimoji="0" lang="en-US" sz="4800" b="0" i="0" u="none" strike="noStrike" kern="1200" cap="none" spc="0" normalizeH="0" baseline="0" noProof="0" dirty="0">
              <a:ln>
                <a:noFill/>
              </a:ln>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76200"/>
            <a:ext cx="8686800" cy="1676400"/>
          </a:xfrm>
          <a:prstGeom prst="rect">
            <a:avLst/>
          </a:prstGeom>
          <a:solidFill>
            <a:schemeClr val="tx1"/>
          </a:solidFill>
        </p:spPr>
        <p:txBody>
          <a:bodyPr vert="horz" lIns="91440" tIns="45720" rIns="91440" bIns="45720" rtlCol="0">
            <a:noAutofit/>
          </a:bodyPr>
          <a:lstStyle/>
          <a:p>
            <a:pPr lvl="0" algn="ctr">
              <a:spcBef>
                <a:spcPct val="0"/>
              </a:spcBef>
            </a:pPr>
            <a:r>
              <a:rPr lang="en-US" sz="3600" dirty="0" smtClean="0">
                <a:solidFill>
                  <a:schemeClr val="bg1"/>
                </a:solidFill>
                <a:latin typeface="Arial Black" pitchFamily="34" charset="0"/>
              </a:rPr>
              <a:t>WE MUST PUT THESE PRIORITIES IN THE ORDER OF THEIR IMPORTANCE.</a:t>
            </a:r>
          </a:p>
        </p:txBody>
      </p:sp>
      <p:sp>
        <p:nvSpPr>
          <p:cNvPr id="3" name="Subtitle 2"/>
          <p:cNvSpPr txBox="1">
            <a:spLocks/>
          </p:cNvSpPr>
          <p:nvPr/>
        </p:nvSpPr>
        <p:spPr>
          <a:xfrm>
            <a:off x="228600" y="1752600"/>
            <a:ext cx="8686800" cy="1295400"/>
          </a:xfrm>
          <a:prstGeom prst="rect">
            <a:avLst/>
          </a:prstGeom>
          <a:solidFill>
            <a:srgbClr val="FFFF00"/>
          </a:solidFill>
          <a:ln>
            <a:solidFill>
              <a:schemeClr val="tx1"/>
            </a:solidFill>
          </a:ln>
        </p:spPr>
        <p:txBody>
          <a:bodyPr vert="horz" lIns="91440" tIns="45720" rIns="91440" bIns="45720" rtlCol="0">
            <a:noAutofit/>
          </a:bodyPr>
          <a:lstStyle/>
          <a:p>
            <a:pPr marL="742950" lvl="0" indent="-742950">
              <a:spcBef>
                <a:spcPct val="0"/>
              </a:spcBef>
              <a:buAutoNum type="arabicPeriod"/>
            </a:pPr>
            <a:r>
              <a:rPr lang="en-US" sz="4000" dirty="0" smtClean="0">
                <a:latin typeface="Arial Black" pitchFamily="34" charset="0"/>
              </a:rPr>
              <a:t>My personal relationship /  </a:t>
            </a:r>
          </a:p>
          <a:p>
            <a:pPr marL="742950" lvl="0" indent="-742950">
              <a:spcBef>
                <a:spcPct val="0"/>
              </a:spcBef>
            </a:pPr>
            <a:r>
              <a:rPr lang="en-US" sz="4000" dirty="0" smtClean="0">
                <a:latin typeface="Arial Black" pitchFamily="34" charset="0"/>
              </a:rPr>
              <a:t>    fellowship with God.</a:t>
            </a:r>
          </a:p>
        </p:txBody>
      </p:sp>
      <p:sp>
        <p:nvSpPr>
          <p:cNvPr id="6" name="Content Placeholder 2"/>
          <p:cNvSpPr>
            <a:spLocks noGrp="1"/>
          </p:cNvSpPr>
          <p:nvPr>
            <p:ph idx="1"/>
          </p:nvPr>
        </p:nvSpPr>
        <p:spPr>
          <a:xfrm>
            <a:off x="0" y="3014008"/>
            <a:ext cx="9144000" cy="1524000"/>
          </a:xfrm>
        </p:spPr>
        <p:txBody>
          <a:bodyPr>
            <a:noAutofit/>
          </a:bodyPr>
          <a:lstStyle/>
          <a:p>
            <a:r>
              <a:rPr lang="en-US" b="1" dirty="0" smtClean="0"/>
              <a:t>Mat 6:33  But </a:t>
            </a:r>
            <a:r>
              <a:rPr lang="en-US" b="1" u="sng" dirty="0" smtClean="0"/>
              <a:t>seek ye first</a:t>
            </a:r>
            <a:r>
              <a:rPr lang="en-US" b="1" dirty="0" smtClean="0"/>
              <a:t> the kingdom of God, and his righteousness; and </a:t>
            </a:r>
            <a:r>
              <a:rPr lang="en-US" b="1" u="sng" dirty="0" smtClean="0"/>
              <a:t>all</a:t>
            </a:r>
            <a:r>
              <a:rPr lang="en-US" b="1" dirty="0" smtClean="0"/>
              <a:t> these things shall be added unto you. (Food, water, shelter, clothing)</a:t>
            </a:r>
          </a:p>
        </p:txBody>
      </p:sp>
      <p:sp>
        <p:nvSpPr>
          <p:cNvPr id="7" name="Rectangle 6"/>
          <p:cNvSpPr/>
          <p:nvPr/>
        </p:nvSpPr>
        <p:spPr>
          <a:xfrm>
            <a:off x="0" y="4480679"/>
            <a:ext cx="9144000" cy="692497"/>
          </a:xfrm>
          <a:prstGeom prst="rect">
            <a:avLst/>
          </a:prstGeom>
          <a:solidFill>
            <a:srgbClr val="FFFF00"/>
          </a:solidFill>
          <a:ln>
            <a:solidFill>
              <a:schemeClr val="tx1"/>
            </a:solidFill>
          </a:ln>
        </p:spPr>
        <p:txBody>
          <a:bodyPr wrap="square">
            <a:spAutoFit/>
          </a:bodyPr>
          <a:lstStyle/>
          <a:p>
            <a:r>
              <a:rPr lang="en-US" sz="3900" b="1" dirty="0" smtClean="0"/>
              <a:t>Have a place, a time, alone, </a:t>
            </a:r>
            <a:r>
              <a:rPr lang="en-US" sz="3900" b="1" dirty="0" smtClean="0">
                <a:solidFill>
                  <a:srgbClr val="FF0000"/>
                </a:solidFill>
              </a:rPr>
              <a:t>cell phone OFF</a:t>
            </a:r>
            <a:r>
              <a:rPr lang="en-US" sz="3900" b="1" dirty="0" smtClean="0"/>
              <a:t>.</a:t>
            </a:r>
          </a:p>
        </p:txBody>
      </p:sp>
      <p:sp>
        <p:nvSpPr>
          <p:cNvPr id="9" name="Rectangle 8"/>
          <p:cNvSpPr/>
          <p:nvPr/>
        </p:nvSpPr>
        <p:spPr>
          <a:xfrm>
            <a:off x="3276600" y="3972580"/>
            <a:ext cx="5867400" cy="523220"/>
          </a:xfrm>
          <a:prstGeom prst="rect">
            <a:avLst/>
          </a:prstGeom>
          <a:solidFill>
            <a:srgbClr val="FFFF00"/>
          </a:solidFill>
          <a:ln>
            <a:solidFill>
              <a:schemeClr val="tx1"/>
            </a:solidFill>
          </a:ln>
        </p:spPr>
        <p:txBody>
          <a:bodyPr wrap="square">
            <a:spAutoFit/>
          </a:bodyPr>
          <a:lstStyle/>
          <a:p>
            <a:r>
              <a:rPr lang="en-US" sz="2800" b="1" dirty="0" smtClean="0">
                <a:latin typeface="Arial Black" pitchFamily="34" charset="0"/>
              </a:rPr>
              <a:t>KEEP FIRST THINGS FIRST!!!</a:t>
            </a:r>
          </a:p>
        </p:txBody>
      </p:sp>
      <p:sp>
        <p:nvSpPr>
          <p:cNvPr id="10" name="Rectangle 9"/>
          <p:cNvSpPr/>
          <p:nvPr/>
        </p:nvSpPr>
        <p:spPr>
          <a:xfrm>
            <a:off x="0" y="5007114"/>
            <a:ext cx="9372600" cy="1323439"/>
          </a:xfrm>
          <a:prstGeom prst="rect">
            <a:avLst/>
          </a:prstGeom>
        </p:spPr>
        <p:txBody>
          <a:bodyPr wrap="square">
            <a:spAutoFit/>
          </a:bodyPr>
          <a:lstStyle/>
          <a:p>
            <a:r>
              <a:rPr lang="en-US" sz="4000" b="1" dirty="0" smtClean="0"/>
              <a:t>Listen to God first. Read your Bible daily –THINK! What is God telling me? </a:t>
            </a:r>
          </a:p>
        </p:txBody>
      </p:sp>
      <p:sp>
        <p:nvSpPr>
          <p:cNvPr id="11" name="Rectangle 10"/>
          <p:cNvSpPr/>
          <p:nvPr/>
        </p:nvSpPr>
        <p:spPr>
          <a:xfrm>
            <a:off x="0" y="5200471"/>
            <a:ext cx="9144000" cy="1200329"/>
          </a:xfrm>
          <a:prstGeom prst="rect">
            <a:avLst/>
          </a:prstGeom>
          <a:solidFill>
            <a:schemeClr val="tx1"/>
          </a:solidFill>
        </p:spPr>
        <p:txBody>
          <a:bodyPr wrap="square">
            <a:spAutoFit/>
          </a:bodyPr>
          <a:lstStyle/>
          <a:p>
            <a:r>
              <a:rPr lang="en-US" sz="3600" b="1" dirty="0" smtClean="0">
                <a:solidFill>
                  <a:schemeClr val="bg1"/>
                </a:solidFill>
              </a:rPr>
              <a:t>Then let God listen to you. Talk to Him in prayer. Thank Him, Praise Him, then ask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bg/>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1+#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6" grpId="0" build="p"/>
      <p:bldP spid="7" grpId="0" animBg="1"/>
      <p:bldP spid="9" grpId="0" animBg="1"/>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1828800"/>
            <a:ext cx="8686800" cy="762000"/>
          </a:xfrm>
          <a:prstGeom prst="rect">
            <a:avLst/>
          </a:prstGeom>
          <a:solidFill>
            <a:schemeClr val="tx1"/>
          </a:solidFill>
        </p:spPr>
        <p:txBody>
          <a:bodyPr vert="horz" lIns="91440" tIns="45720" rIns="91440" bIns="45720" rtlCol="0">
            <a:noAutofit/>
          </a:bodyPr>
          <a:lstStyle/>
          <a:p>
            <a:pPr lvl="0">
              <a:spcBef>
                <a:spcPct val="0"/>
              </a:spcBef>
            </a:pPr>
            <a:r>
              <a:rPr lang="en-US" sz="4800" dirty="0" smtClean="0">
                <a:solidFill>
                  <a:schemeClr val="bg1"/>
                </a:solidFill>
                <a:latin typeface="Arial Black" pitchFamily="34" charset="0"/>
              </a:rPr>
              <a:t>1</a:t>
            </a:r>
            <a:r>
              <a:rPr lang="en-US" sz="4800" baseline="30000" dirty="0" smtClean="0">
                <a:solidFill>
                  <a:schemeClr val="bg1"/>
                </a:solidFill>
                <a:latin typeface="Arial Black" pitchFamily="34" charset="0"/>
              </a:rPr>
              <a:t>st.</a:t>
            </a:r>
            <a:r>
              <a:rPr lang="en-US" sz="4800" dirty="0" smtClean="0">
                <a:solidFill>
                  <a:schemeClr val="bg1"/>
                </a:solidFill>
                <a:latin typeface="Arial Black" pitchFamily="34" charset="0"/>
              </a:rPr>
              <a:t> Your wife or husband.</a:t>
            </a:r>
          </a:p>
        </p:txBody>
      </p:sp>
      <p:sp>
        <p:nvSpPr>
          <p:cNvPr id="5" name="Subtitle 2"/>
          <p:cNvSpPr txBox="1">
            <a:spLocks/>
          </p:cNvSpPr>
          <p:nvPr/>
        </p:nvSpPr>
        <p:spPr>
          <a:xfrm>
            <a:off x="152400" y="457200"/>
            <a:ext cx="8686800" cy="1143000"/>
          </a:xfrm>
          <a:prstGeom prst="rect">
            <a:avLst/>
          </a:prstGeom>
          <a:solidFill>
            <a:srgbClr val="FFFF00"/>
          </a:solidFill>
          <a:ln>
            <a:solidFill>
              <a:schemeClr val="tx1"/>
            </a:solidFill>
          </a:ln>
        </p:spPr>
        <p:txBody>
          <a:bodyPr vert="horz" lIns="91440" tIns="45720" rIns="91440" bIns="45720" rtlCol="0">
            <a:noAutofit/>
          </a:bodyPr>
          <a:lstStyle/>
          <a:p>
            <a:pPr marL="742950" indent="-742950">
              <a:spcBef>
                <a:spcPct val="0"/>
              </a:spcBef>
            </a:pPr>
            <a:r>
              <a:rPr lang="en-US" sz="3600" dirty="0" smtClean="0">
                <a:latin typeface="Arial Black" pitchFamily="34" charset="0"/>
              </a:rPr>
              <a:t>2. My personal fellowship with my family. </a:t>
            </a:r>
            <a:endParaRPr lang="en-US" sz="3600" dirty="0" smtClean="0">
              <a:solidFill>
                <a:schemeClr val="tx2"/>
              </a:solidFill>
              <a:effectLst>
                <a:outerShdw blurRad="38100" dist="38100" dir="2700000" algn="tl">
                  <a:srgbClr val="000000">
                    <a:alpha val="43137"/>
                  </a:srgbClr>
                </a:outerShdw>
              </a:effectLst>
              <a:latin typeface="Arial Black" pitchFamily="34" charset="0"/>
            </a:endParaRPr>
          </a:p>
          <a:p>
            <a:pPr marL="742950" lvl="0" indent="-742950">
              <a:spcBef>
                <a:spcPct val="0"/>
              </a:spcBef>
            </a:pPr>
            <a:endParaRPr lang="en-US" sz="3600" dirty="0" smtClean="0">
              <a:latin typeface="Arial Black" pitchFamily="34" charset="0"/>
            </a:endParaRPr>
          </a:p>
        </p:txBody>
      </p:sp>
      <p:sp>
        <p:nvSpPr>
          <p:cNvPr id="7" name="Subtitle 2"/>
          <p:cNvSpPr txBox="1">
            <a:spLocks/>
          </p:cNvSpPr>
          <p:nvPr/>
        </p:nvSpPr>
        <p:spPr>
          <a:xfrm>
            <a:off x="2590800" y="1066800"/>
            <a:ext cx="6172200" cy="457200"/>
          </a:xfrm>
          <a:prstGeom prst="rect">
            <a:avLst/>
          </a:prstGeom>
          <a:solidFill>
            <a:srgbClr val="FFFF00"/>
          </a:solidFill>
          <a:ln>
            <a:noFill/>
          </a:ln>
        </p:spPr>
        <p:txBody>
          <a:bodyPr vert="horz" lIns="91440" tIns="45720" rIns="91440" bIns="45720" rtlCol="0">
            <a:noAutofit/>
          </a:bodyPr>
          <a:lstStyle/>
          <a:p>
            <a:pPr marL="742950" indent="-742950">
              <a:spcBef>
                <a:spcPct val="0"/>
              </a:spcBef>
            </a:pPr>
            <a:r>
              <a:rPr lang="en-US" sz="3200" dirty="0" smtClean="0">
                <a:solidFill>
                  <a:schemeClr val="tx2"/>
                </a:solidFill>
                <a:effectLst>
                  <a:outerShdw blurRad="38100" dist="38100" dir="2700000" algn="tl">
                    <a:srgbClr val="000000">
                      <a:alpha val="43137"/>
                    </a:srgbClr>
                  </a:outerShdw>
                </a:effectLst>
                <a:latin typeface="Arial Black" pitchFamily="34" charset="0"/>
              </a:rPr>
              <a:t>I REALLY </a:t>
            </a:r>
            <a:r>
              <a:rPr lang="en-US" sz="3200" smtClean="0">
                <a:solidFill>
                  <a:schemeClr val="tx2"/>
                </a:solidFill>
                <a:effectLst>
                  <a:outerShdw blurRad="38100" dist="38100" dir="2700000" algn="tl">
                    <a:srgbClr val="000000">
                      <a:alpha val="43137"/>
                    </a:srgbClr>
                  </a:outerShdw>
                </a:effectLst>
                <a:latin typeface="Arial Black" pitchFamily="34" charset="0"/>
              </a:rPr>
              <a:t>NEED GOD here</a:t>
            </a:r>
            <a:r>
              <a:rPr lang="en-US" sz="3200" dirty="0" smtClean="0">
                <a:solidFill>
                  <a:schemeClr val="tx2"/>
                </a:solidFill>
                <a:effectLst>
                  <a:outerShdw blurRad="38100" dist="38100" dir="2700000" algn="tl">
                    <a:srgbClr val="000000">
                      <a:alpha val="43137"/>
                    </a:srgbClr>
                  </a:outerShdw>
                </a:effectLst>
                <a:latin typeface="Arial Black" pitchFamily="34" charset="0"/>
              </a:rPr>
              <a:t>.</a:t>
            </a:r>
          </a:p>
          <a:p>
            <a:pPr marL="742950" lvl="0" indent="-742950">
              <a:spcBef>
                <a:spcPct val="0"/>
              </a:spcBef>
            </a:pPr>
            <a:endParaRPr lang="en-US" sz="3200" dirty="0" smtClean="0">
              <a:latin typeface="Arial Black" pitchFamily="34" charset="0"/>
            </a:endParaRPr>
          </a:p>
        </p:txBody>
      </p:sp>
      <p:sp>
        <p:nvSpPr>
          <p:cNvPr id="8" name="Content Placeholder 2"/>
          <p:cNvSpPr>
            <a:spLocks noGrp="1"/>
          </p:cNvSpPr>
          <p:nvPr>
            <p:ph idx="1"/>
          </p:nvPr>
        </p:nvSpPr>
        <p:spPr>
          <a:xfrm>
            <a:off x="0" y="2667000"/>
            <a:ext cx="9144000" cy="457200"/>
          </a:xfrm>
        </p:spPr>
        <p:txBody>
          <a:bodyPr>
            <a:noAutofit/>
          </a:bodyPr>
          <a:lstStyle/>
          <a:p>
            <a:pPr>
              <a:buNone/>
            </a:pPr>
            <a:r>
              <a:rPr lang="en-US" b="1" dirty="0" smtClean="0"/>
              <a:t> Love her as Christ loves the church. Demonstrate it.</a:t>
            </a:r>
          </a:p>
        </p:txBody>
      </p:sp>
      <p:sp>
        <p:nvSpPr>
          <p:cNvPr id="10" name="Content Placeholder 2"/>
          <p:cNvSpPr txBox="1">
            <a:spLocks/>
          </p:cNvSpPr>
          <p:nvPr/>
        </p:nvSpPr>
        <p:spPr>
          <a:xfrm>
            <a:off x="0" y="4495800"/>
            <a:ext cx="9144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Spend time with her.</a:t>
            </a:r>
            <a:r>
              <a:rPr kumimoji="0" lang="en-US" sz="3200" b="1" i="0" u="none" strike="noStrike" kern="1200" cap="none" spc="0" normalizeH="0" noProof="0" dirty="0" smtClean="0">
                <a:ln>
                  <a:noFill/>
                </a:ln>
                <a:solidFill>
                  <a:schemeClr val="tx1"/>
                </a:solidFill>
                <a:effectLst/>
                <a:uLnTx/>
                <a:uFillTx/>
                <a:latin typeface="+mn-lt"/>
                <a:ea typeface="+mn-ea"/>
                <a:cs typeface="+mn-cs"/>
              </a:rPr>
              <a:t>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76200" y="3352800"/>
            <a:ext cx="8915400" cy="1077218"/>
          </a:xfrm>
          <a:prstGeom prst="rect">
            <a:avLst/>
          </a:prstGeom>
          <a:solidFill>
            <a:schemeClr val="tx2"/>
          </a:solidFill>
        </p:spPr>
        <p:txBody>
          <a:bodyPr wrap="square">
            <a:spAutoFit/>
          </a:bodyPr>
          <a:lstStyle/>
          <a:p>
            <a:r>
              <a:rPr lang="en-US" sz="3200" b="1" u="sng" dirty="0" smtClean="0">
                <a:solidFill>
                  <a:schemeClr val="bg1"/>
                </a:solidFill>
              </a:rPr>
              <a:t>Men, Listen</a:t>
            </a:r>
            <a:r>
              <a:rPr lang="en-US" sz="3200" b="1" dirty="0" smtClean="0">
                <a:solidFill>
                  <a:schemeClr val="bg1"/>
                </a:solidFill>
              </a:rPr>
              <a:t> to her. </a:t>
            </a:r>
            <a:r>
              <a:rPr lang="en-US" sz="3200" b="1" u="sng" dirty="0" smtClean="0">
                <a:solidFill>
                  <a:schemeClr val="bg1"/>
                </a:solidFill>
              </a:rPr>
              <a:t>Stop</a:t>
            </a:r>
            <a:r>
              <a:rPr lang="en-US" sz="3200" b="1" dirty="0" smtClean="0">
                <a:solidFill>
                  <a:schemeClr val="bg1"/>
                </a:solidFill>
              </a:rPr>
              <a:t> what you are doing. </a:t>
            </a:r>
            <a:r>
              <a:rPr lang="en-US" sz="3200" b="1" u="sng" dirty="0" smtClean="0">
                <a:solidFill>
                  <a:srgbClr val="FFFF00"/>
                </a:solidFill>
              </a:rPr>
              <a:t>Do not</a:t>
            </a:r>
            <a:r>
              <a:rPr lang="en-US" sz="3200" b="1" dirty="0" smtClean="0">
                <a:solidFill>
                  <a:srgbClr val="FFFF00"/>
                </a:solidFill>
              </a:rPr>
              <a:t> answer your cell phone.</a:t>
            </a:r>
            <a:r>
              <a:rPr lang="en-US" sz="3200" b="1" dirty="0" smtClean="0">
                <a:solidFill>
                  <a:schemeClr val="bg1"/>
                </a:solidFill>
              </a:rPr>
              <a:t> </a:t>
            </a:r>
            <a:r>
              <a:rPr lang="en-US" sz="3200" b="1" u="sng" dirty="0" smtClean="0">
                <a:solidFill>
                  <a:schemeClr val="bg1"/>
                </a:solidFill>
              </a:rPr>
              <a:t>Look</a:t>
            </a:r>
            <a:r>
              <a:rPr lang="en-US" sz="3200" b="1" dirty="0" smtClean="0">
                <a:solidFill>
                  <a:schemeClr val="bg1"/>
                </a:solidFill>
              </a:rPr>
              <a:t> at her. </a:t>
            </a:r>
            <a:r>
              <a:rPr lang="en-US" sz="3200" b="1" u="sng" dirty="0" smtClean="0">
                <a:solidFill>
                  <a:schemeClr val="bg1"/>
                </a:solidFill>
              </a:rPr>
              <a:t>Listen</a:t>
            </a:r>
            <a:r>
              <a:rPr lang="en-US" sz="3200" b="1" dirty="0" smtClean="0">
                <a:solidFill>
                  <a:schemeClr val="bg1"/>
                </a:solidFill>
              </a:rPr>
              <a:t>, </a:t>
            </a:r>
            <a:r>
              <a:rPr lang="en-US" sz="3200" b="1" u="sng" dirty="0" smtClean="0">
                <a:solidFill>
                  <a:schemeClr val="bg1"/>
                </a:solidFill>
              </a:rPr>
              <a:t>listen</a:t>
            </a:r>
            <a:r>
              <a:rPr lang="en-US" sz="3200" b="1" dirty="0" smtClean="0">
                <a:solidFill>
                  <a:schemeClr val="bg1"/>
                </a:solidFill>
              </a:rPr>
              <a:t>.</a:t>
            </a:r>
            <a:endParaRPr lang="en-US" sz="3200" dirty="0"/>
          </a:p>
        </p:txBody>
      </p:sp>
      <p:sp>
        <p:nvSpPr>
          <p:cNvPr id="13" name="Content Placeholder 2"/>
          <p:cNvSpPr txBox="1">
            <a:spLocks/>
          </p:cNvSpPr>
          <p:nvPr/>
        </p:nvSpPr>
        <p:spPr>
          <a:xfrm>
            <a:off x="3505200" y="4495800"/>
            <a:ext cx="5029200" cy="457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KEEP YOUR ROMANCE ALIVE.</a:t>
            </a:r>
          </a:p>
        </p:txBody>
      </p:sp>
      <p:sp>
        <p:nvSpPr>
          <p:cNvPr id="15" name="Subtitle 2"/>
          <p:cNvSpPr txBox="1">
            <a:spLocks/>
          </p:cNvSpPr>
          <p:nvPr/>
        </p:nvSpPr>
        <p:spPr>
          <a:xfrm>
            <a:off x="152400" y="0"/>
            <a:ext cx="8686800" cy="533400"/>
          </a:xfrm>
          <a:prstGeom prst="rect">
            <a:avLst/>
          </a:prstGeom>
          <a:solidFill>
            <a:schemeClr val="bg1"/>
          </a:solidFill>
          <a:ln>
            <a:solidFill>
              <a:schemeClr val="tx1"/>
            </a:solidFill>
          </a:ln>
        </p:spPr>
        <p:txBody>
          <a:bodyPr vert="horz" lIns="91440" tIns="45720" rIns="91440" bIns="45720" rtlCol="0">
            <a:noAutofit/>
          </a:bodyPr>
          <a:lstStyle/>
          <a:p>
            <a:pPr marL="742950" lvl="0" indent="-742950">
              <a:spcBef>
                <a:spcPct val="0"/>
              </a:spcBef>
              <a:buAutoNum type="arabicPeriod"/>
            </a:pPr>
            <a:r>
              <a:rPr lang="en-US" sz="2800" dirty="0" smtClean="0">
                <a:latin typeface="Arial Black" pitchFamily="34" charset="0"/>
              </a:rPr>
              <a:t>My personal relationship with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1"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blinds(vertical)">
                                      <p:cBhvr>
                                        <p:cTn id="7" dur="500"/>
                                        <p:tgtEl>
                                          <p:spTgt spid="15">
                                            <p:bg/>
                                          </p:spTgt>
                                        </p:tgtEl>
                                      </p:cBhvr>
                                    </p:animEffect>
                                  </p:childTnLst>
                                </p:cTn>
                              </p:par>
                              <p:par>
                                <p:cTn id="8" presetID="3" presetClass="entr" presetSubtype="5" fill="hold" grpId="1"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linds(vertical)">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bg/>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 calcmode="lin" valueType="num">
                                      <p:cBhvr additive="base">
                                        <p:cTn id="29"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bg/>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uiExpand="1" build="p" animBg="1"/>
      <p:bldP spid="7" grpId="0" animBg="1"/>
      <p:bldP spid="8" grpId="0" build="p"/>
      <p:bldP spid="10" grpId="0"/>
      <p:bldP spid="11" grpId="0" animBg="1"/>
      <p:bldP spid="13" grpId="0"/>
      <p:bldP spid="15" grpI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28600" y="76200"/>
            <a:ext cx="8686800" cy="1371600"/>
          </a:xfrm>
          <a:prstGeom prst="rect">
            <a:avLst/>
          </a:prstGeom>
          <a:solidFill>
            <a:schemeClr val="tx1"/>
          </a:solidFill>
        </p:spPr>
        <p:txBody>
          <a:bodyPr vert="horz" lIns="91440" tIns="45720" rIns="91440" bIns="45720" rtlCol="0">
            <a:noAutofit/>
          </a:bodyPr>
          <a:lstStyle/>
          <a:p>
            <a:pPr marL="742950" lvl="0" indent="-742950">
              <a:spcBef>
                <a:spcPct val="0"/>
              </a:spcBef>
              <a:buAutoNum type="arabicPeriod"/>
            </a:pPr>
            <a:r>
              <a:rPr lang="en-US" sz="4000" dirty="0" smtClean="0">
                <a:solidFill>
                  <a:schemeClr val="bg1"/>
                </a:solidFill>
                <a:latin typeface="Arial Black" pitchFamily="34" charset="0"/>
              </a:rPr>
              <a:t>My personal relationship /  </a:t>
            </a:r>
          </a:p>
          <a:p>
            <a:pPr marL="742950" lvl="0" indent="-742950">
              <a:spcBef>
                <a:spcPct val="0"/>
              </a:spcBef>
            </a:pPr>
            <a:r>
              <a:rPr lang="en-US" sz="4000" dirty="0" smtClean="0">
                <a:solidFill>
                  <a:schemeClr val="bg1"/>
                </a:solidFill>
                <a:latin typeface="Arial Black" pitchFamily="34" charset="0"/>
              </a:rPr>
              <a:t>    fellowship with God.</a:t>
            </a:r>
          </a:p>
        </p:txBody>
      </p:sp>
      <p:sp>
        <p:nvSpPr>
          <p:cNvPr id="4" name="Subtitle 2"/>
          <p:cNvSpPr txBox="1">
            <a:spLocks/>
          </p:cNvSpPr>
          <p:nvPr/>
        </p:nvSpPr>
        <p:spPr>
          <a:xfrm>
            <a:off x="228600" y="3048000"/>
            <a:ext cx="6477000" cy="762000"/>
          </a:xfrm>
          <a:prstGeom prst="rect">
            <a:avLst/>
          </a:prstGeom>
          <a:solidFill>
            <a:schemeClr val="tx1"/>
          </a:solidFill>
        </p:spPr>
        <p:txBody>
          <a:bodyPr vert="horz" lIns="91440" tIns="45720" rIns="91440" bIns="45720" rtlCol="0">
            <a:noAutofit/>
          </a:bodyPr>
          <a:lstStyle/>
          <a:p>
            <a:pPr lvl="0">
              <a:spcBef>
                <a:spcPct val="0"/>
              </a:spcBef>
            </a:pPr>
            <a:r>
              <a:rPr lang="en-US" sz="5400" dirty="0" smtClean="0">
                <a:solidFill>
                  <a:schemeClr val="bg1"/>
                </a:solidFill>
                <a:latin typeface="Arial Black" pitchFamily="34" charset="0"/>
              </a:rPr>
              <a:t>1</a:t>
            </a:r>
            <a:r>
              <a:rPr lang="en-US" sz="5400" baseline="30000" dirty="0" smtClean="0">
                <a:solidFill>
                  <a:schemeClr val="bg1"/>
                </a:solidFill>
                <a:latin typeface="Arial Black" pitchFamily="34" charset="0"/>
              </a:rPr>
              <a:t>st.</a:t>
            </a:r>
            <a:r>
              <a:rPr lang="en-US" sz="5400" dirty="0" smtClean="0">
                <a:solidFill>
                  <a:schemeClr val="bg1"/>
                </a:solidFill>
                <a:latin typeface="Arial Black" pitchFamily="34" charset="0"/>
              </a:rPr>
              <a:t> Your wife.</a:t>
            </a:r>
          </a:p>
        </p:txBody>
      </p:sp>
      <p:sp>
        <p:nvSpPr>
          <p:cNvPr id="5" name="Subtitle 2"/>
          <p:cNvSpPr txBox="1">
            <a:spLocks/>
          </p:cNvSpPr>
          <p:nvPr/>
        </p:nvSpPr>
        <p:spPr>
          <a:xfrm>
            <a:off x="228600" y="1524000"/>
            <a:ext cx="8686800" cy="1371600"/>
          </a:xfrm>
          <a:prstGeom prst="rect">
            <a:avLst/>
          </a:prstGeom>
          <a:solidFill>
            <a:srgbClr val="FFFF00"/>
          </a:solidFill>
          <a:ln>
            <a:solidFill>
              <a:schemeClr val="tx1"/>
            </a:solidFill>
          </a:ln>
        </p:spPr>
        <p:txBody>
          <a:bodyPr vert="horz" lIns="91440" tIns="45720" rIns="91440" bIns="45720" rtlCol="0">
            <a:noAutofit/>
          </a:bodyPr>
          <a:lstStyle/>
          <a:p>
            <a:pPr marL="742950" indent="-742950">
              <a:spcBef>
                <a:spcPct val="0"/>
              </a:spcBef>
            </a:pPr>
            <a:r>
              <a:rPr lang="en-US" sz="4000" dirty="0" smtClean="0">
                <a:latin typeface="Arial Black" pitchFamily="34" charset="0"/>
              </a:rPr>
              <a:t>2. My personal fellowship with my family. </a:t>
            </a:r>
            <a:endParaRPr lang="en-US" sz="4000" dirty="0" smtClean="0">
              <a:solidFill>
                <a:schemeClr val="tx2"/>
              </a:solidFill>
              <a:effectLst>
                <a:outerShdw blurRad="38100" dist="38100" dir="2700000" algn="tl">
                  <a:srgbClr val="000000">
                    <a:alpha val="43137"/>
                  </a:srgbClr>
                </a:outerShdw>
              </a:effectLst>
              <a:latin typeface="Arial Black" pitchFamily="34" charset="0"/>
            </a:endParaRPr>
          </a:p>
          <a:p>
            <a:pPr marL="742950" lvl="0" indent="-742950">
              <a:spcBef>
                <a:spcPct val="0"/>
              </a:spcBef>
            </a:pPr>
            <a:endParaRPr lang="en-US" sz="4000" dirty="0" smtClean="0">
              <a:latin typeface="Arial Black" pitchFamily="34" charset="0"/>
            </a:endParaRPr>
          </a:p>
        </p:txBody>
      </p:sp>
      <p:sp>
        <p:nvSpPr>
          <p:cNvPr id="14" name="Subtitle 2"/>
          <p:cNvSpPr txBox="1">
            <a:spLocks/>
          </p:cNvSpPr>
          <p:nvPr/>
        </p:nvSpPr>
        <p:spPr>
          <a:xfrm>
            <a:off x="228600" y="3886200"/>
            <a:ext cx="7010400" cy="762000"/>
          </a:xfrm>
          <a:prstGeom prst="rect">
            <a:avLst/>
          </a:prstGeom>
          <a:solidFill>
            <a:schemeClr val="tx1"/>
          </a:solidFill>
        </p:spPr>
        <p:txBody>
          <a:bodyPr vert="horz" lIns="91440" tIns="45720" rIns="91440" bIns="45720" rtlCol="0">
            <a:noAutofit/>
          </a:bodyPr>
          <a:lstStyle/>
          <a:p>
            <a:pPr lvl="0">
              <a:spcBef>
                <a:spcPct val="0"/>
              </a:spcBef>
            </a:pPr>
            <a:r>
              <a:rPr lang="en-US" sz="5400" dirty="0" smtClean="0">
                <a:solidFill>
                  <a:schemeClr val="bg1"/>
                </a:solidFill>
                <a:latin typeface="Arial Black" pitchFamily="34" charset="0"/>
              </a:rPr>
              <a:t>2</a:t>
            </a:r>
            <a:r>
              <a:rPr lang="en-US" sz="5400" baseline="30000" dirty="0" smtClean="0">
                <a:solidFill>
                  <a:schemeClr val="bg1"/>
                </a:solidFill>
                <a:latin typeface="Arial Black" pitchFamily="34" charset="0"/>
              </a:rPr>
              <a:t>nd.</a:t>
            </a:r>
            <a:r>
              <a:rPr lang="en-US" sz="5400" dirty="0" smtClean="0">
                <a:solidFill>
                  <a:schemeClr val="bg1"/>
                </a:solidFill>
                <a:latin typeface="Arial Black" pitchFamily="34" charset="0"/>
              </a:rPr>
              <a:t> Your children.</a:t>
            </a:r>
          </a:p>
        </p:txBody>
      </p:sp>
      <p:pic>
        <p:nvPicPr>
          <p:cNvPr id="5124" name="Picture 4" descr="People in love vector illustration"/>
          <p:cNvPicPr>
            <a:picLocks noChangeAspect="1" noChangeArrowheads="1"/>
          </p:cNvPicPr>
          <p:nvPr/>
        </p:nvPicPr>
        <p:blipFill>
          <a:blip r:embed="rId2"/>
          <a:srcRect/>
          <a:stretch>
            <a:fillRect/>
          </a:stretch>
        </p:blipFill>
        <p:spPr bwMode="auto">
          <a:xfrm>
            <a:off x="7239000" y="2971800"/>
            <a:ext cx="1905000" cy="2393216"/>
          </a:xfrm>
          <a:prstGeom prst="rect">
            <a:avLst/>
          </a:prstGeom>
          <a:noFill/>
        </p:spPr>
      </p:pic>
      <p:pic>
        <p:nvPicPr>
          <p:cNvPr id="5126" name="Picture 6" descr="Sport girl vector illustration"/>
          <p:cNvPicPr>
            <a:picLocks noChangeAspect="1" noChangeArrowheads="1"/>
          </p:cNvPicPr>
          <p:nvPr/>
        </p:nvPicPr>
        <p:blipFill>
          <a:blip r:embed="rId3"/>
          <a:srcRect/>
          <a:stretch>
            <a:fillRect/>
          </a:stretch>
        </p:blipFill>
        <p:spPr bwMode="auto">
          <a:xfrm>
            <a:off x="914400" y="4724400"/>
            <a:ext cx="1905000" cy="2133600"/>
          </a:xfrm>
          <a:prstGeom prst="rect">
            <a:avLst/>
          </a:prstGeom>
          <a:noFill/>
        </p:spPr>
      </p:pic>
      <p:pic>
        <p:nvPicPr>
          <p:cNvPr id="5128" name="Picture 8" descr="Sport man vector image"/>
          <p:cNvPicPr>
            <a:picLocks noChangeAspect="1" noChangeArrowheads="1"/>
          </p:cNvPicPr>
          <p:nvPr/>
        </p:nvPicPr>
        <p:blipFill>
          <a:blip r:embed="rId4"/>
          <a:srcRect/>
          <a:stretch>
            <a:fillRect/>
          </a:stretch>
        </p:blipFill>
        <p:spPr bwMode="auto">
          <a:xfrm>
            <a:off x="3429000" y="4610100"/>
            <a:ext cx="1447800" cy="2247900"/>
          </a:xfrm>
          <a:prstGeom prst="rect">
            <a:avLst/>
          </a:prstGeom>
          <a:noFill/>
        </p:spPr>
      </p:pic>
      <p:sp>
        <p:nvSpPr>
          <p:cNvPr id="10" name="Subtitle 2"/>
          <p:cNvSpPr txBox="1">
            <a:spLocks/>
          </p:cNvSpPr>
          <p:nvPr/>
        </p:nvSpPr>
        <p:spPr>
          <a:xfrm>
            <a:off x="304800" y="2819400"/>
            <a:ext cx="8686800" cy="3733800"/>
          </a:xfrm>
          <a:prstGeom prst="rect">
            <a:avLst/>
          </a:prstGeom>
          <a:solidFill>
            <a:srgbClr val="FFFF00"/>
          </a:solidFill>
          <a:ln w="57150">
            <a:solidFill>
              <a:srgbClr val="C00000"/>
            </a:solidFill>
          </a:ln>
        </p:spPr>
        <p:txBody>
          <a:bodyPr vert="horz" lIns="91440" tIns="45720" rIns="91440" bIns="45720" rtlCol="0">
            <a:noAutofit/>
          </a:bodyPr>
          <a:lstStyle/>
          <a:p>
            <a:r>
              <a:rPr lang="en-US" sz="4000" dirty="0" smtClean="0"/>
              <a:t>1 Peter 3:7  “Likewise, ye husbands, </a:t>
            </a:r>
            <a:r>
              <a:rPr lang="en-US" sz="4000" i="1" dirty="0" smtClean="0">
                <a:latin typeface="Arial Black" pitchFamily="34" charset="0"/>
              </a:rPr>
              <a:t>dwell with them</a:t>
            </a:r>
            <a:r>
              <a:rPr lang="en-US" sz="4000" i="1" dirty="0" smtClean="0"/>
              <a:t> according to knowledge, giving honour unto the wife, as unto the weaker vessel, and as being heirs together of the grace of life; </a:t>
            </a:r>
          </a:p>
          <a:p>
            <a:r>
              <a:rPr lang="en-US" sz="4000" b="1" i="1" dirty="0" smtClean="0"/>
              <a:t>that your prayers be not hindered</a:t>
            </a:r>
            <a:r>
              <a:rPr lang="en-US" sz="4000" i="1" dirty="0" smtClean="0"/>
              <a:t>.” </a:t>
            </a:r>
          </a:p>
          <a:p>
            <a:pPr marL="742950" lvl="0" indent="-742950">
              <a:spcBef>
                <a:spcPct val="0"/>
              </a:spcBef>
            </a:pPr>
            <a:endParaRPr lang="en-US" sz="40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additive="base">
                                        <p:cTn id="21"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bg/>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additive="base">
                                        <p:cTn id="31"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bg/>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dissolv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0">
                                            <p:bg/>
                                          </p:spTgt>
                                        </p:tgtEl>
                                        <p:attrNameLst>
                                          <p:attrName>style.visibility</p:attrName>
                                        </p:attrNameLst>
                                      </p:cBhvr>
                                      <p:to>
                                        <p:strVal val="visible"/>
                                      </p:to>
                                    </p:set>
                                    <p:anim calcmode="lin" valueType="num">
                                      <p:cBhvr additive="base">
                                        <p:cTn id="45"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
                                            <p:bg/>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 calcmode="lin" valueType="num">
                                      <p:cBhvr additive="base">
                                        <p:cTn id="5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0">
                                            <p:txEl>
                                              <p:pRg st="0" end="0"/>
                                            </p:txEl>
                                          </p:spTgt>
                                        </p:tgtEl>
                                      </p:cBhvr>
                                    </p:animEffect>
                                    <p:set>
                                      <p:cBhvr>
                                        <p:cTn id="59" dur="1" fill="hold">
                                          <p:stCondLst>
                                            <p:cond delay="499"/>
                                          </p:stCondLst>
                                        </p:cTn>
                                        <p:tgtEl>
                                          <p:spTgt spid="10">
                                            <p:txEl>
                                              <p:pRg st="0" end="0"/>
                                            </p:txEl>
                                          </p:spTgt>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0">
                                            <p:txEl>
                                              <p:pRg st="1" end="1"/>
                                            </p:txEl>
                                          </p:spTgt>
                                        </p:tgtEl>
                                      </p:cBhvr>
                                    </p:animEffect>
                                    <p:set>
                                      <p:cBhvr>
                                        <p:cTn id="62" dur="1" fill="hold">
                                          <p:stCondLst>
                                            <p:cond delay="499"/>
                                          </p:stCondLst>
                                        </p:cTn>
                                        <p:tgtEl>
                                          <p:spTgt spid="10">
                                            <p:txEl>
                                              <p:pRg st="1" end="1"/>
                                            </p:txEl>
                                          </p:spTgt>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0">
                                            <p:bg/>
                                          </p:spTgt>
                                        </p:tgtEl>
                                      </p:cBhvr>
                                    </p:animEffect>
                                    <p:set>
                                      <p:cBhvr>
                                        <p:cTn id="65" dur="1" fill="hold">
                                          <p:stCondLst>
                                            <p:cond delay="499"/>
                                          </p:stCondLst>
                                        </p:cTn>
                                        <p:tgtEl>
                                          <p:spTgt spid="10">
                                            <p:bg/>
                                          </p:spTgt>
                                        </p:tgtEl>
                                        <p:attrNameLst>
                                          <p:attrName>style.visibility</p:attrName>
                                        </p:attrNameLst>
                                      </p:cBhvr>
                                      <p:to>
                                        <p:strVal val="hidden"/>
                                      </p:to>
                                    </p:set>
                                  </p:childTnLst>
                                </p:cTn>
                              </p:par>
                            </p:childTnLst>
                          </p:cTn>
                        </p:par>
                        <p:par>
                          <p:cTn id="66" fill="hold">
                            <p:stCondLst>
                              <p:cond delay="500"/>
                            </p:stCondLst>
                            <p:childTnLst>
                              <p:par>
                                <p:cTn id="67" presetID="2" presetClass="entr" presetSubtype="2" fill="hold" grpId="0" nodeType="afterEffect">
                                  <p:stCondLst>
                                    <p:cond delay="0"/>
                                  </p:stCondLst>
                                  <p:childTnLst>
                                    <p:set>
                                      <p:cBhvr>
                                        <p:cTn id="68" dur="1" fill="hold">
                                          <p:stCondLst>
                                            <p:cond delay="0"/>
                                          </p:stCondLst>
                                        </p:cTn>
                                        <p:tgtEl>
                                          <p:spTgt spid="14">
                                            <p:bg/>
                                          </p:spTgt>
                                        </p:tgtEl>
                                        <p:attrNameLst>
                                          <p:attrName>style.visibility</p:attrName>
                                        </p:attrNameLst>
                                      </p:cBhvr>
                                      <p:to>
                                        <p:strVal val="visible"/>
                                      </p:to>
                                    </p:set>
                                    <p:anim calcmode="lin" valueType="num">
                                      <p:cBhvr additive="base">
                                        <p:cTn id="69" dur="500" fill="hold"/>
                                        <p:tgtEl>
                                          <p:spTgt spid="14">
                                            <p:bg/>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bg/>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 calcmode="lin" valueType="num">
                                      <p:cBhvr additive="base">
                                        <p:cTn id="73"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5126"/>
                                        </p:tgtEl>
                                        <p:attrNameLst>
                                          <p:attrName>style.visibility</p:attrName>
                                        </p:attrNameLst>
                                      </p:cBhvr>
                                      <p:to>
                                        <p:strVal val="visible"/>
                                      </p:to>
                                    </p:set>
                                    <p:animEffect transition="in" filter="fade">
                                      <p:cBhvr>
                                        <p:cTn id="78" dur="500"/>
                                        <p:tgtEl>
                                          <p:spTgt spid="5126"/>
                                        </p:tgtEl>
                                      </p:cBhvr>
                                    </p:animEffect>
                                  </p:childTnLst>
                                </p:cTn>
                              </p:par>
                              <p:par>
                                <p:cTn id="79" presetID="10" presetClass="entr" presetSubtype="0" fill="hold" nodeType="withEffect">
                                  <p:stCondLst>
                                    <p:cond delay="0"/>
                                  </p:stCondLst>
                                  <p:childTnLst>
                                    <p:set>
                                      <p:cBhvr>
                                        <p:cTn id="80" dur="1" fill="hold">
                                          <p:stCondLst>
                                            <p:cond delay="0"/>
                                          </p:stCondLst>
                                        </p:cTn>
                                        <p:tgtEl>
                                          <p:spTgt spid="5128"/>
                                        </p:tgtEl>
                                        <p:attrNameLst>
                                          <p:attrName>style.visibility</p:attrName>
                                        </p:attrNameLst>
                                      </p:cBhvr>
                                      <p:to>
                                        <p:strVal val="visible"/>
                                      </p:to>
                                    </p:set>
                                    <p:animEffect transition="in" filter="fade">
                                      <p:cBhvr>
                                        <p:cTn id="81"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14" grpId="0" uiExpand="1" build="p" animBg="1"/>
      <p:bldP spid="10" grpId="0" build="p" animBg="1"/>
      <p:bldP spid="10" grpId="1" uiExpan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28600" y="76200"/>
            <a:ext cx="8686800" cy="762000"/>
          </a:xfrm>
          <a:prstGeom prst="rect">
            <a:avLst/>
          </a:prstGeom>
          <a:solidFill>
            <a:schemeClr val="tx1"/>
          </a:solidFill>
        </p:spPr>
        <p:txBody>
          <a:bodyPr vert="horz" lIns="91440" tIns="45720" rIns="91440" bIns="45720" rtlCol="0">
            <a:noAutofit/>
          </a:bodyPr>
          <a:lstStyle/>
          <a:p>
            <a:pPr lvl="0">
              <a:spcBef>
                <a:spcPct val="0"/>
              </a:spcBef>
            </a:pPr>
            <a:r>
              <a:rPr lang="en-US" sz="4800" dirty="0" smtClean="0">
                <a:solidFill>
                  <a:schemeClr val="bg1"/>
                </a:solidFill>
                <a:latin typeface="Arial Black" pitchFamily="34" charset="0"/>
              </a:rPr>
              <a:t>1</a:t>
            </a:r>
            <a:r>
              <a:rPr lang="en-US" sz="4800" baseline="30000" dirty="0" smtClean="0">
                <a:solidFill>
                  <a:schemeClr val="bg1"/>
                </a:solidFill>
                <a:latin typeface="Arial Black" pitchFamily="34" charset="0"/>
              </a:rPr>
              <a:t>st.</a:t>
            </a:r>
            <a:r>
              <a:rPr lang="en-US" sz="4800" dirty="0" smtClean="0">
                <a:solidFill>
                  <a:schemeClr val="bg1"/>
                </a:solidFill>
                <a:latin typeface="Arial Black" pitchFamily="34" charset="0"/>
              </a:rPr>
              <a:t> Your wife.</a:t>
            </a:r>
          </a:p>
        </p:txBody>
      </p:sp>
      <p:sp>
        <p:nvSpPr>
          <p:cNvPr id="14" name="Subtitle 2"/>
          <p:cNvSpPr txBox="1">
            <a:spLocks/>
          </p:cNvSpPr>
          <p:nvPr/>
        </p:nvSpPr>
        <p:spPr>
          <a:xfrm>
            <a:off x="228600" y="914400"/>
            <a:ext cx="8686800" cy="762000"/>
          </a:xfrm>
          <a:prstGeom prst="rect">
            <a:avLst/>
          </a:prstGeom>
          <a:solidFill>
            <a:schemeClr val="tx1"/>
          </a:solidFill>
        </p:spPr>
        <p:txBody>
          <a:bodyPr vert="horz" lIns="91440" tIns="45720" rIns="91440" bIns="45720" rtlCol="0">
            <a:noAutofit/>
          </a:bodyPr>
          <a:lstStyle/>
          <a:p>
            <a:pPr lvl="0">
              <a:spcBef>
                <a:spcPct val="0"/>
              </a:spcBef>
            </a:pPr>
            <a:r>
              <a:rPr lang="en-US" sz="4800" dirty="0" smtClean="0">
                <a:solidFill>
                  <a:schemeClr val="bg1"/>
                </a:solidFill>
                <a:latin typeface="Arial Black" pitchFamily="34" charset="0"/>
              </a:rPr>
              <a:t>2</a:t>
            </a:r>
            <a:r>
              <a:rPr lang="en-US" sz="4800" baseline="30000" dirty="0" smtClean="0">
                <a:solidFill>
                  <a:schemeClr val="bg1"/>
                </a:solidFill>
                <a:latin typeface="Arial Black" pitchFamily="34" charset="0"/>
              </a:rPr>
              <a:t>nd.</a:t>
            </a:r>
            <a:r>
              <a:rPr lang="en-US" sz="4800" dirty="0" smtClean="0">
                <a:solidFill>
                  <a:schemeClr val="bg1"/>
                </a:solidFill>
                <a:latin typeface="Arial Black" pitchFamily="34" charset="0"/>
              </a:rPr>
              <a:t> Your children.</a:t>
            </a:r>
          </a:p>
        </p:txBody>
      </p:sp>
      <p:sp>
        <p:nvSpPr>
          <p:cNvPr id="8" name="Content Placeholder 2"/>
          <p:cNvSpPr>
            <a:spLocks noGrp="1"/>
          </p:cNvSpPr>
          <p:nvPr>
            <p:ph idx="1"/>
          </p:nvPr>
        </p:nvSpPr>
        <p:spPr>
          <a:xfrm>
            <a:off x="0" y="1752600"/>
            <a:ext cx="9144000" cy="457200"/>
          </a:xfrm>
        </p:spPr>
        <p:txBody>
          <a:bodyPr>
            <a:noAutofit/>
          </a:bodyPr>
          <a:lstStyle/>
          <a:p>
            <a:pPr>
              <a:buNone/>
            </a:pPr>
            <a:r>
              <a:rPr lang="en-US" b="1" dirty="0" smtClean="0"/>
              <a:t> Love them. Love them equally.  No partiality.</a:t>
            </a:r>
          </a:p>
        </p:txBody>
      </p:sp>
      <p:sp>
        <p:nvSpPr>
          <p:cNvPr id="9" name="Content Placeholder 2"/>
          <p:cNvSpPr txBox="1">
            <a:spLocks/>
          </p:cNvSpPr>
          <p:nvPr/>
        </p:nvSpPr>
        <p:spPr>
          <a:xfrm>
            <a:off x="0" y="2971800"/>
            <a:ext cx="9144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Always accept them. Love them always, like God…….</a:t>
            </a:r>
          </a:p>
        </p:txBody>
      </p:sp>
      <p:sp>
        <p:nvSpPr>
          <p:cNvPr id="10" name="Rectangle 9"/>
          <p:cNvSpPr/>
          <p:nvPr/>
        </p:nvSpPr>
        <p:spPr>
          <a:xfrm>
            <a:off x="76200" y="2275582"/>
            <a:ext cx="8915400" cy="584775"/>
          </a:xfrm>
          <a:prstGeom prst="rect">
            <a:avLst/>
          </a:prstGeom>
          <a:solidFill>
            <a:schemeClr val="tx2"/>
          </a:solidFill>
        </p:spPr>
        <p:txBody>
          <a:bodyPr wrap="square">
            <a:spAutoFit/>
          </a:bodyPr>
          <a:lstStyle/>
          <a:p>
            <a:r>
              <a:rPr lang="en-US" sz="3200" b="1" dirty="0" smtClean="0">
                <a:solidFill>
                  <a:schemeClr val="bg1"/>
                </a:solidFill>
              </a:rPr>
              <a:t>Encourage them. Compliment them.</a:t>
            </a:r>
            <a:endParaRPr lang="en-US" sz="3200" dirty="0"/>
          </a:p>
        </p:txBody>
      </p:sp>
      <p:sp>
        <p:nvSpPr>
          <p:cNvPr id="11" name="Content Placeholder 2"/>
          <p:cNvSpPr txBox="1">
            <a:spLocks/>
          </p:cNvSpPr>
          <p:nvPr/>
        </p:nvSpPr>
        <p:spPr>
          <a:xfrm>
            <a:off x="0" y="5638800"/>
            <a:ext cx="9144000" cy="533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Don’t let your pride and </a:t>
            </a:r>
            <a:r>
              <a:rPr kumimoji="0" lang="en-US" sz="3200" b="1" i="0" u="sng" strike="noStrike" kern="1200" cap="none" spc="0" normalizeH="0" baseline="0" noProof="0" dirty="0" smtClean="0">
                <a:ln>
                  <a:noFill/>
                </a:ln>
                <a:solidFill>
                  <a:schemeClr val="tx1"/>
                </a:solidFill>
                <a:effectLst/>
                <a:uLnTx/>
                <a:uFillTx/>
                <a:latin typeface="+mn-lt"/>
                <a:ea typeface="+mn-ea"/>
                <a:cs typeface="+mn-cs"/>
              </a:rPr>
              <a:t>your image</a:t>
            </a:r>
            <a:r>
              <a:rPr kumimoji="0" lang="en-US" sz="3200" b="1" i="0"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get in the way.</a:t>
            </a:r>
          </a:p>
        </p:txBody>
      </p:sp>
      <p:sp>
        <p:nvSpPr>
          <p:cNvPr id="12" name="Rectangle 11"/>
          <p:cNvSpPr/>
          <p:nvPr/>
        </p:nvSpPr>
        <p:spPr>
          <a:xfrm>
            <a:off x="76200" y="3682425"/>
            <a:ext cx="8915400" cy="584775"/>
          </a:xfrm>
          <a:prstGeom prst="rect">
            <a:avLst/>
          </a:prstGeom>
          <a:solidFill>
            <a:schemeClr val="tx2"/>
          </a:solidFill>
        </p:spPr>
        <p:txBody>
          <a:bodyPr wrap="square">
            <a:spAutoFit/>
          </a:bodyPr>
          <a:lstStyle/>
          <a:p>
            <a:r>
              <a:rPr lang="en-US" sz="3200" b="1" dirty="0" smtClean="0">
                <a:solidFill>
                  <a:schemeClr val="bg1"/>
                </a:solidFill>
              </a:rPr>
              <a:t>Don’t preach at them.</a:t>
            </a:r>
            <a:endParaRPr lang="en-US" sz="3200" dirty="0"/>
          </a:p>
        </p:txBody>
      </p:sp>
      <p:sp>
        <p:nvSpPr>
          <p:cNvPr id="13" name="Content Placeholder 2"/>
          <p:cNvSpPr txBox="1">
            <a:spLocks/>
          </p:cNvSpPr>
          <p:nvPr/>
        </p:nvSpPr>
        <p:spPr>
          <a:xfrm>
            <a:off x="0" y="4419600"/>
            <a:ext cx="8763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Arial Black" pitchFamily="34" charset="0"/>
              </a:rPr>
              <a:t>Control your anger. Anger is a choice.</a:t>
            </a:r>
          </a:p>
        </p:txBody>
      </p:sp>
      <p:sp>
        <p:nvSpPr>
          <p:cNvPr id="15" name="Content Placeholder 2"/>
          <p:cNvSpPr txBox="1">
            <a:spLocks/>
          </p:cNvSpPr>
          <p:nvPr/>
        </p:nvSpPr>
        <p:spPr>
          <a:xfrm>
            <a:off x="0" y="5029200"/>
            <a:ext cx="9144000" cy="45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Give them Bible discipline with love.</a:t>
            </a:r>
          </a:p>
        </p:txBody>
      </p:sp>
      <p:sp>
        <p:nvSpPr>
          <p:cNvPr id="16" name="Content Placeholder 2"/>
          <p:cNvSpPr txBox="1">
            <a:spLocks/>
          </p:cNvSpPr>
          <p:nvPr/>
        </p:nvSpPr>
        <p:spPr>
          <a:xfrm>
            <a:off x="0" y="6172200"/>
            <a:ext cx="9144000" cy="533400"/>
          </a:xfrm>
          <a:prstGeom prst="rect">
            <a:avLst/>
          </a:prstGeom>
          <a:solidFill>
            <a:srgbClr val="FF0000"/>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PUT YOUR FAMILY BEFORE YOUR CHURCH-Your Job.</a:t>
            </a:r>
          </a:p>
        </p:txBody>
      </p:sp>
      <p:pic>
        <p:nvPicPr>
          <p:cNvPr id="18" name="Picture 6" descr="Sport girl vector illustration"/>
          <p:cNvPicPr>
            <a:picLocks noChangeAspect="1" noChangeArrowheads="1"/>
          </p:cNvPicPr>
          <p:nvPr/>
        </p:nvPicPr>
        <p:blipFill>
          <a:blip r:embed="rId2"/>
          <a:srcRect/>
          <a:stretch>
            <a:fillRect/>
          </a:stretch>
        </p:blipFill>
        <p:spPr bwMode="auto">
          <a:xfrm>
            <a:off x="6513739" y="114300"/>
            <a:ext cx="1258661" cy="1409700"/>
          </a:xfrm>
          <a:prstGeom prst="rect">
            <a:avLst/>
          </a:prstGeom>
          <a:noFill/>
        </p:spPr>
      </p:pic>
      <p:pic>
        <p:nvPicPr>
          <p:cNvPr id="19" name="Picture 8" descr="Sport man vector image"/>
          <p:cNvPicPr>
            <a:picLocks noChangeAspect="1" noChangeArrowheads="1"/>
          </p:cNvPicPr>
          <p:nvPr/>
        </p:nvPicPr>
        <p:blipFill>
          <a:blip r:embed="rId3"/>
          <a:srcRect/>
          <a:stretch>
            <a:fillRect/>
          </a:stretch>
        </p:blipFill>
        <p:spPr bwMode="auto">
          <a:xfrm>
            <a:off x="7958818" y="114980"/>
            <a:ext cx="956582" cy="1485220"/>
          </a:xfrm>
          <a:prstGeom prst="rect">
            <a:avLst/>
          </a:prstGeom>
          <a:noFill/>
        </p:spPr>
      </p:pic>
      <p:pic>
        <p:nvPicPr>
          <p:cNvPr id="1026" name="Picture 2" descr="F:\0-MyDocuments\1 Action pictures\Action clips\coupel fighting.gif"/>
          <p:cNvPicPr>
            <a:picLocks noChangeAspect="1" noChangeArrowheads="1" noCrop="1"/>
          </p:cNvPicPr>
          <p:nvPr/>
        </p:nvPicPr>
        <p:blipFill>
          <a:blip r:embed="rId4"/>
          <a:srcRect/>
          <a:stretch>
            <a:fillRect/>
          </a:stretch>
        </p:blipFill>
        <p:spPr bwMode="auto">
          <a:xfrm>
            <a:off x="0" y="1600200"/>
            <a:ext cx="89916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 calcmode="lin" valueType="num">
                                      <p:cBhvr additive="base">
                                        <p:cTn id="17" dur="500" fill="hold"/>
                                        <p:tgtEl>
                                          <p:spTgt spid="14">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4" presetClass="entr" presetSubtype="32"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box(out)">
                                      <p:cBhvr>
                                        <p:cTn id="57" dur="500"/>
                                        <p:tgtEl>
                                          <p:spTgt spid="10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000"/>
                                        <p:tgtEl>
                                          <p:spTgt spid="1026"/>
                                        </p:tgtEl>
                                      </p:cBhvr>
                                    </p:animEffect>
                                    <p:set>
                                      <p:cBhvr>
                                        <p:cTn id="62" dur="1" fill="hold">
                                          <p:stCondLst>
                                            <p:cond delay="1999"/>
                                          </p:stCondLst>
                                        </p:cTn>
                                        <p:tgtEl>
                                          <p:spTgt spid="1026"/>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Effect transition="in" filter="fade">
                                      <p:cBhvr>
                                        <p:cTn id="70" dur="500"/>
                                        <p:tgtEl>
                                          <p:spTgt spid="11">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6">
                                            <p:bg/>
                                          </p:spTgt>
                                        </p:tgtEl>
                                        <p:attrNameLst>
                                          <p:attrName>style.visibility</p:attrName>
                                        </p:attrNameLst>
                                      </p:cBhvr>
                                      <p:to>
                                        <p:strVal val="visible"/>
                                      </p:to>
                                    </p:set>
                                    <p:animEffect transition="in" filter="fade">
                                      <p:cBhvr>
                                        <p:cTn id="75" dur="500"/>
                                        <p:tgtEl>
                                          <p:spTgt spid="16">
                                            <p:bg/>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
                                            <p:txEl>
                                              <p:pRg st="0" end="0"/>
                                            </p:txEl>
                                          </p:spTgt>
                                        </p:tgtEl>
                                        <p:attrNameLst>
                                          <p:attrName>style.visibility</p:attrName>
                                        </p:attrNameLst>
                                      </p:cBhvr>
                                      <p:to>
                                        <p:strVal val="visible"/>
                                      </p:to>
                                    </p:set>
                                    <p:animEffect transition="in" filter="fade">
                                      <p:cBhvr>
                                        <p:cTn id="7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4" grpId="0" build="p" animBg="1"/>
      <p:bldP spid="8" grpId="0" build="p"/>
      <p:bldP spid="9" grpId="0"/>
      <p:bldP spid="10" grpId="0" animBg="1"/>
      <p:bldP spid="11" grpId="0" build="allAtOnce"/>
      <p:bldP spid="12" grpId="0" animBg="1"/>
      <p:bldP spid="13" grpId="0"/>
      <p:bldP spid="15" grpId="0"/>
      <p:bldP spid="16"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228600" y="152400"/>
            <a:ext cx="8686800" cy="762000"/>
          </a:xfrm>
          <a:prstGeom prst="rect">
            <a:avLst/>
          </a:prstGeom>
          <a:solidFill>
            <a:schemeClr val="tx1"/>
          </a:solidFill>
        </p:spPr>
        <p:txBody>
          <a:bodyPr vert="horz" lIns="91440" tIns="45720" rIns="91440" bIns="45720" rtlCol="0">
            <a:noAutofit/>
          </a:bodyPr>
          <a:lstStyle/>
          <a:p>
            <a:pPr lvl="0">
              <a:spcBef>
                <a:spcPct val="0"/>
              </a:spcBef>
            </a:pPr>
            <a:r>
              <a:rPr lang="en-US" sz="4800" dirty="0" smtClean="0">
                <a:solidFill>
                  <a:schemeClr val="bg1"/>
                </a:solidFill>
                <a:latin typeface="Arial Black" pitchFamily="34" charset="0"/>
              </a:rPr>
              <a:t>3</a:t>
            </a:r>
            <a:r>
              <a:rPr lang="en-US" sz="4800" baseline="30000" dirty="0" smtClean="0">
                <a:solidFill>
                  <a:schemeClr val="bg1"/>
                </a:solidFill>
                <a:latin typeface="Arial Black" pitchFamily="34" charset="0"/>
              </a:rPr>
              <a:t>rd.</a:t>
            </a:r>
            <a:r>
              <a:rPr lang="en-US" sz="4800" dirty="0" smtClean="0">
                <a:solidFill>
                  <a:schemeClr val="bg1"/>
                </a:solidFill>
                <a:latin typeface="Arial Black" pitchFamily="34" charset="0"/>
              </a:rPr>
              <a:t> Your children.</a:t>
            </a:r>
          </a:p>
        </p:txBody>
      </p:sp>
      <p:sp>
        <p:nvSpPr>
          <p:cNvPr id="8" name="Content Placeholder 2"/>
          <p:cNvSpPr>
            <a:spLocks noGrp="1"/>
          </p:cNvSpPr>
          <p:nvPr>
            <p:ph idx="1"/>
          </p:nvPr>
        </p:nvSpPr>
        <p:spPr>
          <a:xfrm>
            <a:off x="0" y="914400"/>
            <a:ext cx="9144000" cy="1066800"/>
          </a:xfrm>
        </p:spPr>
        <p:txBody>
          <a:bodyPr>
            <a:noAutofit/>
          </a:bodyPr>
          <a:lstStyle/>
          <a:p>
            <a:pPr>
              <a:buNone/>
            </a:pPr>
            <a:r>
              <a:rPr lang="en-US" b="1" dirty="0" smtClean="0">
                <a:solidFill>
                  <a:srgbClr val="FF0000"/>
                </a:solidFill>
              </a:rPr>
              <a:t>A word of caution:</a:t>
            </a:r>
            <a:r>
              <a:rPr lang="en-US" b="1" dirty="0" smtClean="0"/>
              <a:t> Be sure you are not too judgmental about other parent’s children.</a:t>
            </a:r>
          </a:p>
        </p:txBody>
      </p:sp>
      <p:sp>
        <p:nvSpPr>
          <p:cNvPr id="10" name="Rectangle 9"/>
          <p:cNvSpPr/>
          <p:nvPr/>
        </p:nvSpPr>
        <p:spPr>
          <a:xfrm>
            <a:off x="76200" y="1981200"/>
            <a:ext cx="8915400" cy="3539430"/>
          </a:xfrm>
          <a:prstGeom prst="rect">
            <a:avLst/>
          </a:prstGeom>
          <a:solidFill>
            <a:schemeClr val="tx2"/>
          </a:solidFill>
        </p:spPr>
        <p:txBody>
          <a:bodyPr wrap="square">
            <a:spAutoFit/>
          </a:bodyPr>
          <a:lstStyle/>
          <a:p>
            <a:r>
              <a:rPr lang="en-US" sz="3200" b="1" dirty="0" smtClean="0">
                <a:solidFill>
                  <a:schemeClr val="bg1"/>
                </a:solidFill>
              </a:rPr>
              <a:t>Mat 10:34-36  Think not that I am come to send peace on earth: I came not to send peace, but a sword. 35  For I am come to set a man at variance against his father, and the daughter against her mother, and the daughter in law against her mother in law. 36  And a man's foes </a:t>
            </a:r>
            <a:r>
              <a:rPr lang="en-US" sz="3200" b="1" i="1" dirty="0" smtClean="0">
                <a:solidFill>
                  <a:schemeClr val="bg1"/>
                </a:solidFill>
              </a:rPr>
              <a:t>shall be they of his own household. </a:t>
            </a:r>
          </a:p>
        </p:txBody>
      </p:sp>
      <p:sp>
        <p:nvSpPr>
          <p:cNvPr id="17" name="Content Placeholder 2"/>
          <p:cNvSpPr txBox="1">
            <a:spLocks/>
          </p:cNvSpPr>
          <p:nvPr/>
        </p:nvSpPr>
        <p:spPr>
          <a:xfrm>
            <a:off x="76200" y="5638800"/>
            <a:ext cx="8915400" cy="914400"/>
          </a:xfrm>
          <a:prstGeom prst="rect">
            <a:avLst/>
          </a:prstGeom>
          <a:solidFill>
            <a:srgbClr val="FF0000"/>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This could happen when your children are grown and in their 60s. </a:t>
            </a: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KEEP LOVING THEM LIKE GOD LOVES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bg/>
                                          </p:spTgt>
                                        </p:tgtEl>
                                        <p:attrNameLst>
                                          <p:attrName>style.visibility</p:attrName>
                                        </p:attrNameLst>
                                      </p:cBhvr>
                                      <p:to>
                                        <p:strVal val="visible"/>
                                      </p:to>
                                    </p:set>
                                    <p:animEffect transition="in" filter="fade">
                                      <p:cBhvr>
                                        <p:cTn id="27" dur="500"/>
                                        <p:tgtEl>
                                          <p:spTgt spid="17">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fade">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8" grpId="0" build="p"/>
      <p:bldP spid="10" grpId="0" animBg="1"/>
      <p:bldP spid="17"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8600" y="152400"/>
            <a:ext cx="8686800" cy="2133600"/>
          </a:xfrm>
          <a:prstGeom prst="rect">
            <a:avLst/>
          </a:prstGeom>
          <a:solidFill>
            <a:schemeClr val="tx1"/>
          </a:solidFill>
        </p:spPr>
        <p:txBody>
          <a:bodyPr vert="horz" lIns="91440" tIns="45720" rIns="91440" bIns="45720" rtlCol="0">
            <a:noAutofit/>
          </a:bodyPr>
          <a:lstStyle/>
          <a:p>
            <a:pPr lvl="0" algn="ctr">
              <a:spcBef>
                <a:spcPct val="0"/>
              </a:spcBef>
            </a:pPr>
            <a:r>
              <a:rPr lang="en-US" sz="4400" dirty="0" smtClean="0">
                <a:solidFill>
                  <a:schemeClr val="bg1"/>
                </a:solidFill>
                <a:latin typeface="Arial Black" pitchFamily="34" charset="0"/>
              </a:rPr>
              <a:t>YOU MUST PUT THESE PRIORITIES IN THE ORDER OF THEIR IMPORTANCE.</a:t>
            </a:r>
          </a:p>
        </p:txBody>
      </p:sp>
      <p:sp>
        <p:nvSpPr>
          <p:cNvPr id="3" name="Subtitle 2"/>
          <p:cNvSpPr txBox="1">
            <a:spLocks/>
          </p:cNvSpPr>
          <p:nvPr/>
        </p:nvSpPr>
        <p:spPr>
          <a:xfrm>
            <a:off x="228600" y="2438400"/>
            <a:ext cx="8686800" cy="1371600"/>
          </a:xfrm>
          <a:prstGeom prst="rect">
            <a:avLst/>
          </a:prstGeom>
          <a:solidFill>
            <a:srgbClr val="FFFF00"/>
          </a:solidFill>
          <a:ln w="38100">
            <a:solidFill>
              <a:srgbClr val="C00000"/>
            </a:solidFill>
          </a:ln>
        </p:spPr>
        <p:txBody>
          <a:bodyPr vert="horz" lIns="91440" tIns="45720" rIns="91440" bIns="45720" rtlCol="0">
            <a:noAutofit/>
          </a:bodyPr>
          <a:lstStyle/>
          <a:p>
            <a:pPr marL="742950" lvl="0" indent="-742950">
              <a:spcBef>
                <a:spcPct val="0"/>
              </a:spcBef>
              <a:buAutoNum type="arabicPeriod"/>
            </a:pPr>
            <a:r>
              <a:rPr lang="en-US" sz="4000" dirty="0" smtClean="0">
                <a:latin typeface="Arial Black" pitchFamily="34" charset="0"/>
              </a:rPr>
              <a:t>My personal relationship /  </a:t>
            </a:r>
          </a:p>
          <a:p>
            <a:pPr marL="742950" lvl="0" indent="-742950">
              <a:spcBef>
                <a:spcPct val="0"/>
              </a:spcBef>
            </a:pPr>
            <a:r>
              <a:rPr lang="en-US" sz="4000" dirty="0" smtClean="0">
                <a:latin typeface="Arial Black" pitchFamily="34" charset="0"/>
              </a:rPr>
              <a:t>    fellowship with God.</a:t>
            </a:r>
          </a:p>
        </p:txBody>
      </p:sp>
      <p:sp>
        <p:nvSpPr>
          <p:cNvPr id="11" name="Subtitle 2"/>
          <p:cNvSpPr txBox="1">
            <a:spLocks/>
          </p:cNvSpPr>
          <p:nvPr/>
        </p:nvSpPr>
        <p:spPr>
          <a:xfrm>
            <a:off x="228600" y="3886200"/>
            <a:ext cx="8686800" cy="1295400"/>
          </a:xfrm>
          <a:prstGeom prst="rect">
            <a:avLst/>
          </a:prstGeom>
          <a:solidFill>
            <a:srgbClr val="FFFF00"/>
          </a:solidFill>
          <a:ln w="38100">
            <a:solidFill>
              <a:srgbClr val="C00000"/>
            </a:solidFill>
          </a:ln>
        </p:spPr>
        <p:txBody>
          <a:bodyPr vert="horz" lIns="91440" tIns="45720" rIns="91440" bIns="45720" rtlCol="0">
            <a:noAutofit/>
          </a:bodyPr>
          <a:lstStyle/>
          <a:p>
            <a:pPr marL="742950" indent="-742950">
              <a:spcBef>
                <a:spcPct val="0"/>
              </a:spcBef>
            </a:pPr>
            <a:r>
              <a:rPr lang="en-US" sz="4000" dirty="0" smtClean="0">
                <a:latin typeface="Arial Black" pitchFamily="34" charset="0"/>
              </a:rPr>
              <a:t>2. My personal fellowship with my family. </a:t>
            </a:r>
            <a:endParaRPr lang="en-US" sz="4000" dirty="0" smtClean="0">
              <a:solidFill>
                <a:schemeClr val="tx2"/>
              </a:solidFill>
              <a:effectLst>
                <a:outerShdw blurRad="38100" dist="38100" dir="2700000" algn="tl">
                  <a:srgbClr val="000000">
                    <a:alpha val="43137"/>
                  </a:srgbClr>
                </a:outerShdw>
              </a:effectLst>
              <a:latin typeface="Arial Black" pitchFamily="34" charset="0"/>
            </a:endParaRPr>
          </a:p>
          <a:p>
            <a:pPr marL="742950" lvl="0" indent="-742950">
              <a:spcBef>
                <a:spcPct val="0"/>
              </a:spcBef>
            </a:pPr>
            <a:endParaRPr lang="en-US" sz="4000" dirty="0" smtClean="0">
              <a:latin typeface="Arial Black" pitchFamily="34" charset="0"/>
            </a:endParaRPr>
          </a:p>
        </p:txBody>
      </p:sp>
      <p:sp>
        <p:nvSpPr>
          <p:cNvPr id="12" name="Content Placeholder 2"/>
          <p:cNvSpPr txBox="1">
            <a:spLocks/>
          </p:cNvSpPr>
          <p:nvPr/>
        </p:nvSpPr>
        <p:spPr>
          <a:xfrm>
            <a:off x="3886200" y="4572000"/>
            <a:ext cx="4953000" cy="533400"/>
          </a:xfrm>
          <a:prstGeom prst="rect">
            <a:avLst/>
          </a:prstGeom>
          <a:solidFill>
            <a:srgbClr val="FF0000"/>
          </a:solidFill>
          <a:ln w="28575">
            <a:solidFill>
              <a:schemeClr val="tx1"/>
            </a:solidFill>
          </a:ln>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My wife</a:t>
            </a:r>
            <a:r>
              <a:rPr kumimoji="0" lang="en-US" sz="32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and children before</a:t>
            </a:r>
            <a:endPar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
        <p:nvSpPr>
          <p:cNvPr id="13" name="Subtitle 2"/>
          <p:cNvSpPr txBox="1">
            <a:spLocks/>
          </p:cNvSpPr>
          <p:nvPr/>
        </p:nvSpPr>
        <p:spPr>
          <a:xfrm>
            <a:off x="228600" y="5257800"/>
            <a:ext cx="8686800" cy="762000"/>
          </a:xfrm>
          <a:prstGeom prst="rect">
            <a:avLst/>
          </a:prstGeom>
          <a:solidFill>
            <a:srgbClr val="FFFF00"/>
          </a:solidFill>
          <a:ln w="38100">
            <a:solidFill>
              <a:srgbClr val="C00000"/>
            </a:solidFill>
          </a:ln>
        </p:spPr>
        <p:txBody>
          <a:bodyPr vert="horz" lIns="91440" tIns="45720" rIns="91440" bIns="45720" rtlCol="0">
            <a:noAutofit/>
          </a:bodyPr>
          <a:lstStyle/>
          <a:p>
            <a:pPr marL="742950" indent="-742950">
              <a:spcBef>
                <a:spcPct val="0"/>
              </a:spcBef>
            </a:pPr>
            <a:r>
              <a:rPr lang="en-US" sz="4000" dirty="0" smtClean="0">
                <a:latin typeface="Arial Black" pitchFamily="34" charset="0"/>
              </a:rPr>
              <a:t>3. My Church and My Job.</a:t>
            </a:r>
            <a:endParaRPr lang="en-US" sz="4000" dirty="0" smtClean="0">
              <a:solidFill>
                <a:schemeClr val="tx2"/>
              </a:solidFill>
              <a:effectLst>
                <a:outerShdw blurRad="38100" dist="38100" dir="2700000" algn="tl">
                  <a:srgbClr val="000000">
                    <a:alpha val="43137"/>
                  </a:srgbClr>
                </a:outerShdw>
              </a:effectLst>
              <a:latin typeface="Arial Black" pitchFamily="34" charset="0"/>
            </a:endParaRPr>
          </a:p>
          <a:p>
            <a:pPr marL="742950" lvl="0" indent="-742950">
              <a:spcBef>
                <a:spcPct val="0"/>
              </a:spcBef>
            </a:pPr>
            <a:endParaRPr lang="en-US" sz="40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bg/>
                                          </p:spTgt>
                                        </p:tgtEl>
                                        <p:attrNameLst>
                                          <p:attrName>style.visibility</p:attrName>
                                        </p:attrNameLst>
                                      </p:cBhvr>
                                      <p:to>
                                        <p:strVal val="visible"/>
                                      </p:to>
                                    </p:set>
                                    <p:anim calcmode="lin" valueType="num">
                                      <p:cBhvr additive="base">
                                        <p:cTn id="31"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bg/>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additive="base">
                                        <p:cTn id="36"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
                                            <p:txEl>
                                              <p:pRg st="0" end="0"/>
                                            </p:txEl>
                                          </p:spTgt>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12">
                                            <p:bg/>
                                          </p:spTgt>
                                        </p:tgtEl>
                                        <p:attrNameLst>
                                          <p:attrName>style.visibility</p:attrName>
                                        </p:attrNameLst>
                                      </p:cBhvr>
                                      <p:to>
                                        <p:strVal val="visible"/>
                                      </p:to>
                                    </p:set>
                                    <p:animEffect transition="in" filter="fade">
                                      <p:cBhvr>
                                        <p:cTn id="40" dur="2000"/>
                                        <p:tgtEl>
                                          <p:spTgt spid="12">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500"/>
                                        <p:tgtEl>
                                          <p:spTgt spid="1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3">
                                            <p:bg/>
                                          </p:spTgt>
                                        </p:tgtEl>
                                        <p:attrNameLst>
                                          <p:attrName>style.visibility</p:attrName>
                                        </p:attrNameLst>
                                      </p:cBhvr>
                                      <p:to>
                                        <p:strVal val="visible"/>
                                      </p:to>
                                    </p:set>
                                    <p:anim calcmode="lin" valueType="num">
                                      <p:cBhvr additive="base">
                                        <p:cTn id="48"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49" dur="500" fill="hold"/>
                                        <p:tgtEl>
                                          <p:spTgt spid="13">
                                            <p:bg/>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 calcmode="lin" valueType="num">
                                      <p:cBhvr additive="base">
                                        <p:cTn id="5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11" grpId="0" uiExpand="1" build="p" animBg="1"/>
      <p:bldP spid="12" grpId="0" uiExpand="1" build="allAtOnce" animBg="1"/>
      <p:bldP spid="1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752600"/>
            <a:ext cx="9144000" cy="1938992"/>
          </a:xfrm>
          <a:prstGeom prst="rect">
            <a:avLst/>
          </a:prstGeom>
        </p:spPr>
        <p:txBody>
          <a:bodyPr wrap="square">
            <a:spAutoFit/>
          </a:bodyPr>
          <a:lstStyle/>
          <a:p>
            <a:r>
              <a:rPr lang="en-US" sz="4000" b="1" dirty="0" smtClean="0"/>
              <a:t>Be careful who you associate with. Other people may not have the same beliefs and philosophies that you have.</a:t>
            </a:r>
          </a:p>
        </p:txBody>
      </p:sp>
      <p:sp>
        <p:nvSpPr>
          <p:cNvPr id="11" name="Rectangle 10"/>
          <p:cNvSpPr/>
          <p:nvPr/>
        </p:nvSpPr>
        <p:spPr>
          <a:xfrm>
            <a:off x="304800" y="3657600"/>
            <a:ext cx="8610600" cy="1323439"/>
          </a:xfrm>
          <a:prstGeom prst="rect">
            <a:avLst/>
          </a:prstGeom>
          <a:solidFill>
            <a:srgbClr val="FFFF00"/>
          </a:solidFill>
          <a:ln w="38100">
            <a:solidFill>
              <a:srgbClr val="FF0000"/>
            </a:solidFill>
          </a:ln>
        </p:spPr>
        <p:txBody>
          <a:bodyPr wrap="square">
            <a:spAutoFit/>
          </a:bodyPr>
          <a:lstStyle/>
          <a:p>
            <a:pPr algn="ctr"/>
            <a:r>
              <a:rPr lang="en-US" sz="4000" b="1" dirty="0" smtClean="0">
                <a:latin typeface="Arial Black" pitchFamily="34" charset="0"/>
              </a:rPr>
              <a:t>DO NOT REMOVE OR CHANGE THE LANDMARKS OF LBC.</a:t>
            </a:r>
          </a:p>
        </p:txBody>
      </p:sp>
      <p:sp>
        <p:nvSpPr>
          <p:cNvPr id="12" name="Rectangle 11"/>
          <p:cNvSpPr/>
          <p:nvPr/>
        </p:nvSpPr>
        <p:spPr>
          <a:xfrm>
            <a:off x="0" y="4876800"/>
            <a:ext cx="9144000" cy="1938992"/>
          </a:xfrm>
          <a:prstGeom prst="rect">
            <a:avLst/>
          </a:prstGeom>
        </p:spPr>
        <p:txBody>
          <a:bodyPr wrap="square">
            <a:spAutoFit/>
          </a:bodyPr>
          <a:lstStyle/>
          <a:p>
            <a:pPr algn="ctr"/>
            <a:r>
              <a:rPr lang="en-US" sz="4000" b="1" dirty="0" smtClean="0"/>
              <a:t>Continue to win souls, disciple them, baptize them and</a:t>
            </a:r>
          </a:p>
          <a:p>
            <a:pPr algn="ctr"/>
            <a:r>
              <a:rPr lang="en-US" sz="4000" b="1" dirty="0" smtClean="0"/>
              <a:t>teach them the Word of God faithfully.</a:t>
            </a:r>
          </a:p>
        </p:txBody>
      </p:sp>
      <p:sp>
        <p:nvSpPr>
          <p:cNvPr id="13" name="Subtitle 2"/>
          <p:cNvSpPr txBox="1">
            <a:spLocks/>
          </p:cNvSpPr>
          <p:nvPr/>
        </p:nvSpPr>
        <p:spPr>
          <a:xfrm>
            <a:off x="76200" y="152400"/>
            <a:ext cx="2819400" cy="533400"/>
          </a:xfrm>
          <a:prstGeom prst="rect">
            <a:avLst/>
          </a:prstGeom>
          <a:solidFill>
            <a:srgbClr val="FFFF00"/>
          </a:solidFill>
          <a:ln w="38100">
            <a:solidFill>
              <a:srgbClr val="C00000"/>
            </a:solidFill>
          </a:ln>
        </p:spPr>
        <p:txBody>
          <a:bodyPr vert="horz" lIns="91440" tIns="45720" rIns="91440" bIns="45720" rtlCol="0">
            <a:noAutofit/>
          </a:bodyPr>
          <a:lstStyle/>
          <a:p>
            <a:pPr marL="742950" lvl="0" indent="-742950">
              <a:spcBef>
                <a:spcPct val="0"/>
              </a:spcBef>
            </a:pPr>
            <a:r>
              <a:rPr lang="en-US" sz="3200" dirty="0" smtClean="0">
                <a:latin typeface="Arial Black" pitchFamily="34" charset="0"/>
              </a:rPr>
              <a:t>1. GOD</a:t>
            </a:r>
          </a:p>
        </p:txBody>
      </p:sp>
      <p:sp>
        <p:nvSpPr>
          <p:cNvPr id="14" name="Subtitle 2"/>
          <p:cNvSpPr txBox="1">
            <a:spLocks/>
          </p:cNvSpPr>
          <p:nvPr/>
        </p:nvSpPr>
        <p:spPr>
          <a:xfrm>
            <a:off x="3048000" y="152400"/>
            <a:ext cx="2819400" cy="533400"/>
          </a:xfrm>
          <a:prstGeom prst="rect">
            <a:avLst/>
          </a:prstGeom>
          <a:solidFill>
            <a:srgbClr val="FFFF00"/>
          </a:solidFill>
          <a:ln w="38100">
            <a:solidFill>
              <a:srgbClr val="C00000"/>
            </a:solidFill>
          </a:ln>
        </p:spPr>
        <p:txBody>
          <a:bodyPr vert="horz" lIns="91440" tIns="45720" rIns="91440" bIns="45720" rtlCol="0">
            <a:noAutofit/>
          </a:bodyPr>
          <a:lstStyle/>
          <a:p>
            <a:pPr marL="742950" indent="-742950">
              <a:spcBef>
                <a:spcPct val="0"/>
              </a:spcBef>
            </a:pPr>
            <a:r>
              <a:rPr lang="en-US" sz="3200" dirty="0" smtClean="0">
                <a:latin typeface="Arial Black" pitchFamily="34" charset="0"/>
              </a:rPr>
              <a:t>2. FAMILY</a:t>
            </a:r>
          </a:p>
        </p:txBody>
      </p:sp>
      <p:sp>
        <p:nvSpPr>
          <p:cNvPr id="15" name="Subtitle 2"/>
          <p:cNvSpPr txBox="1">
            <a:spLocks/>
          </p:cNvSpPr>
          <p:nvPr/>
        </p:nvSpPr>
        <p:spPr>
          <a:xfrm>
            <a:off x="6096000" y="152400"/>
            <a:ext cx="2819400" cy="533400"/>
          </a:xfrm>
          <a:prstGeom prst="rect">
            <a:avLst/>
          </a:prstGeom>
          <a:solidFill>
            <a:srgbClr val="FFFF00"/>
          </a:solidFill>
          <a:ln w="38100">
            <a:solidFill>
              <a:srgbClr val="C00000"/>
            </a:solidFill>
          </a:ln>
        </p:spPr>
        <p:txBody>
          <a:bodyPr vert="horz" lIns="91440" tIns="45720" rIns="91440" bIns="45720" rtlCol="0">
            <a:noAutofit/>
          </a:bodyPr>
          <a:lstStyle/>
          <a:p>
            <a:pPr marL="742950" indent="-742950">
              <a:spcBef>
                <a:spcPct val="0"/>
              </a:spcBef>
            </a:pPr>
            <a:r>
              <a:rPr lang="en-US" sz="3200" dirty="0" smtClean="0">
                <a:latin typeface="Arial Black" pitchFamily="34" charset="0"/>
              </a:rPr>
              <a:t>3. CHURCH</a:t>
            </a:r>
            <a:endParaRPr lang="en-US" sz="3200" dirty="0" smtClean="0">
              <a:solidFill>
                <a:schemeClr val="tx2"/>
              </a:solidFill>
              <a:effectLst>
                <a:outerShdw blurRad="38100" dist="38100" dir="2700000" algn="tl">
                  <a:srgbClr val="000000">
                    <a:alpha val="43137"/>
                  </a:srgbClr>
                </a:outerShdw>
              </a:effectLst>
              <a:latin typeface="Arial Black" pitchFamily="34" charset="0"/>
            </a:endParaRPr>
          </a:p>
          <a:p>
            <a:pPr marL="742950" lvl="0" indent="-742950">
              <a:spcBef>
                <a:spcPct val="0"/>
              </a:spcBef>
            </a:pPr>
            <a:endParaRPr lang="en-US" sz="3200" dirty="0" smtClean="0">
              <a:latin typeface="Arial Black" pitchFamily="34" charset="0"/>
            </a:endParaRPr>
          </a:p>
        </p:txBody>
      </p:sp>
      <p:sp>
        <p:nvSpPr>
          <p:cNvPr id="16" name="Subtitle 2"/>
          <p:cNvSpPr txBox="1">
            <a:spLocks/>
          </p:cNvSpPr>
          <p:nvPr/>
        </p:nvSpPr>
        <p:spPr>
          <a:xfrm>
            <a:off x="990600" y="762000"/>
            <a:ext cx="7239000" cy="987425"/>
          </a:xfrm>
          <a:prstGeom prst="rect">
            <a:avLst/>
          </a:prstGeom>
          <a:solidFill>
            <a:schemeClr val="tx1"/>
          </a:solidFill>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rPr>
              <a:t>FIGHT TO KEEP THESE IN</a:t>
            </a:r>
            <a:r>
              <a:rPr kumimoji="0" lang="en-US" sz="3200" b="0" i="0" u="none" strike="noStrike" kern="1200" cap="none" spc="0" normalizeH="0" noProof="0" dirty="0" smtClean="0">
                <a:ln>
                  <a:noFill/>
                </a:ln>
                <a:solidFill>
                  <a:srgbClr val="FFFF00"/>
                </a:solidFill>
                <a:effectLst/>
                <a:uLnTx/>
                <a:uFillTx/>
                <a:latin typeface="Arial Black" pitchFamily="34" charset="0"/>
                <a:ea typeface="+mn-ea"/>
                <a:cs typeface="+mn-cs"/>
              </a:rPr>
              <a:t> THEIR PROPER ORDER</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4">
                                            <p:bg/>
                                          </p:spTgt>
                                        </p:tgtEl>
                                        <p:attrNameLst>
                                          <p:attrName>style.visibility</p:attrName>
                                        </p:attrNameLst>
                                      </p:cBhvr>
                                      <p:to>
                                        <p:strVal val="visible"/>
                                      </p:to>
                                    </p:set>
                                    <p:anim calcmode="lin" valueType="num">
                                      <p:cBhvr additive="base">
                                        <p:cTn id="16" dur="500" fill="hold"/>
                                        <p:tgtEl>
                                          <p:spTgt spid="14">
                                            <p:bg/>
                                          </p:spTgt>
                                        </p:tgtEl>
                                        <p:attrNameLst>
                                          <p:attrName>ppt_x</p:attrName>
                                        </p:attrNameLst>
                                      </p:cBhvr>
                                      <p:tavLst>
                                        <p:tav tm="0">
                                          <p:val>
                                            <p:strVal val="1+#ppt_w/2"/>
                                          </p:val>
                                        </p:tav>
                                        <p:tav tm="100000">
                                          <p:val>
                                            <p:strVal val="#ppt_x"/>
                                          </p:val>
                                        </p:tav>
                                      </p:tavLst>
                                    </p:anim>
                                    <p:anim calcmode="lin" valueType="num">
                                      <p:cBhvr additive="base">
                                        <p:cTn id="17" dur="500" fill="hold"/>
                                        <p:tgtEl>
                                          <p:spTgt spid="14">
                                            <p:bg/>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additive="base">
                                        <p:cTn id="20"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5">
                                            <p:bg/>
                                          </p:spTgt>
                                        </p:tgtEl>
                                        <p:attrNameLst>
                                          <p:attrName>style.visibility</p:attrName>
                                        </p:attrNameLst>
                                      </p:cBhvr>
                                      <p:to>
                                        <p:strVal val="visible"/>
                                      </p:to>
                                    </p:set>
                                    <p:anim calcmode="lin" valueType="num">
                                      <p:cBhvr additive="base">
                                        <p:cTn id="29" dur="500" fill="hold"/>
                                        <p:tgtEl>
                                          <p:spTgt spid="15">
                                            <p:bg/>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
                                            <p:bg/>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16">
                                            <p:bg/>
                                          </p:spTgt>
                                        </p:tgtEl>
                                        <p:attrNameLst>
                                          <p:attrName>style.visibility</p:attrName>
                                        </p:attrNameLst>
                                      </p:cBhvr>
                                      <p:to>
                                        <p:strVal val="visible"/>
                                      </p:to>
                                    </p:set>
                                    <p:anim calcmode="lin" valueType="num">
                                      <p:cBhvr additive="base">
                                        <p:cTn id="34" dur="500" fill="hold"/>
                                        <p:tgtEl>
                                          <p:spTgt spid="16">
                                            <p:bg/>
                                          </p:spTgt>
                                        </p:tgtEl>
                                        <p:attrNameLst>
                                          <p:attrName>ppt_x</p:attrName>
                                        </p:attrNameLst>
                                      </p:cBhvr>
                                      <p:tavLst>
                                        <p:tav tm="0">
                                          <p:val>
                                            <p:strVal val="1+#ppt_w/2"/>
                                          </p:val>
                                        </p:tav>
                                        <p:tav tm="100000">
                                          <p:val>
                                            <p:strVal val="#ppt_x"/>
                                          </p:val>
                                        </p:tav>
                                      </p:tavLst>
                                    </p:anim>
                                    <p:anim calcmode="lin" valueType="num">
                                      <p:cBhvr additive="base">
                                        <p:cTn id="35" dur="500" fill="hold"/>
                                        <p:tgtEl>
                                          <p:spTgt spid="16">
                                            <p:bg/>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 calcmode="lin" valueType="num">
                                      <p:cBhvr additive="base">
                                        <p:cTn id="3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build="p" animBg="1"/>
      <p:bldP spid="14" grpId="0" build="p" animBg="1"/>
      <p:bldP spid="15" grpId="0" build="p" animBg="1"/>
      <p:bldP spid="1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865055"/>
            <a:ext cx="8534400" cy="2554545"/>
          </a:xfrm>
          <a:prstGeom prst="rect">
            <a:avLst/>
          </a:prstGeom>
        </p:spPr>
        <p:txBody>
          <a:bodyPr wrap="square">
            <a:spAutoFit/>
          </a:bodyPr>
          <a:lstStyle/>
          <a:p>
            <a:r>
              <a:rPr lang="en-US" sz="3200" dirty="0" smtClean="0">
                <a:latin typeface="Arial Black" pitchFamily="34" charset="0"/>
              </a:rPr>
              <a:t>Don’t forget to reproduce yourself. </a:t>
            </a:r>
          </a:p>
          <a:p>
            <a:r>
              <a:rPr lang="en-US" sz="3200" dirty="0" smtClean="0"/>
              <a:t>2 Tim. 2:2-3  “</a:t>
            </a:r>
            <a:r>
              <a:rPr lang="en-US" sz="3200" b="1" dirty="0" smtClean="0"/>
              <a:t>And the things that thou hast heard of me among many witnesses, the same commit thou to faithful men, who shall be able to teach others also.” </a:t>
            </a:r>
            <a:r>
              <a:rPr lang="en-US" sz="3200" b="1" dirty="0" smtClean="0">
                <a:solidFill>
                  <a:srgbClr val="C00000"/>
                </a:solidFill>
              </a:rPr>
              <a:t>We are born again to reproduce.</a:t>
            </a:r>
          </a:p>
        </p:txBody>
      </p:sp>
      <p:sp>
        <p:nvSpPr>
          <p:cNvPr id="11" name="Rectangle 10"/>
          <p:cNvSpPr/>
          <p:nvPr/>
        </p:nvSpPr>
        <p:spPr>
          <a:xfrm>
            <a:off x="0" y="4495800"/>
            <a:ext cx="9144000" cy="1323439"/>
          </a:xfrm>
          <a:prstGeom prst="rect">
            <a:avLst/>
          </a:prstGeom>
          <a:solidFill>
            <a:srgbClr val="FFFF00"/>
          </a:solidFill>
          <a:ln w="38100">
            <a:solidFill>
              <a:srgbClr val="C00000"/>
            </a:solidFill>
          </a:ln>
        </p:spPr>
        <p:txBody>
          <a:bodyPr wrap="square">
            <a:spAutoFit/>
          </a:bodyPr>
          <a:lstStyle/>
          <a:p>
            <a:r>
              <a:rPr lang="en-US" sz="4000" b="1" dirty="0" smtClean="0">
                <a:latin typeface="Arial Black" pitchFamily="34" charset="0"/>
              </a:rPr>
              <a:t>WE DO NOT HAVE MUCH TIME UNTIL WE HEAR THE TRUMPET.</a:t>
            </a:r>
          </a:p>
        </p:txBody>
      </p:sp>
      <p:sp>
        <p:nvSpPr>
          <p:cNvPr id="12" name="Rectangle 11"/>
          <p:cNvSpPr/>
          <p:nvPr/>
        </p:nvSpPr>
        <p:spPr>
          <a:xfrm>
            <a:off x="0" y="5791200"/>
            <a:ext cx="9144000" cy="1077218"/>
          </a:xfrm>
          <a:prstGeom prst="rect">
            <a:avLst/>
          </a:prstGeom>
        </p:spPr>
        <p:txBody>
          <a:bodyPr wrap="square">
            <a:spAutoFit/>
          </a:bodyPr>
          <a:lstStyle/>
          <a:p>
            <a:pPr algn="ctr"/>
            <a:r>
              <a:rPr lang="en-US" sz="3200" b="1" dirty="0" smtClean="0"/>
              <a:t>SO, LET JESUS FIND YOU DOING FIRST THINGS FIRST IN THEIR PROPER ORDER OF IMPORTANCE.</a:t>
            </a:r>
          </a:p>
        </p:txBody>
      </p:sp>
      <p:sp>
        <p:nvSpPr>
          <p:cNvPr id="15" name="Subtitle 2"/>
          <p:cNvSpPr txBox="1">
            <a:spLocks/>
          </p:cNvSpPr>
          <p:nvPr/>
        </p:nvSpPr>
        <p:spPr>
          <a:xfrm>
            <a:off x="76200" y="152400"/>
            <a:ext cx="2819400" cy="533400"/>
          </a:xfrm>
          <a:prstGeom prst="rect">
            <a:avLst/>
          </a:prstGeom>
          <a:solidFill>
            <a:srgbClr val="FFFF00"/>
          </a:solidFill>
          <a:ln w="38100">
            <a:solidFill>
              <a:srgbClr val="C00000"/>
            </a:solidFill>
          </a:ln>
        </p:spPr>
        <p:txBody>
          <a:bodyPr vert="horz" lIns="91440" tIns="45720" rIns="91440" bIns="45720" rtlCol="0">
            <a:noAutofit/>
          </a:bodyPr>
          <a:lstStyle/>
          <a:p>
            <a:pPr marL="742950" lvl="0" indent="-742950">
              <a:spcBef>
                <a:spcPct val="0"/>
              </a:spcBef>
            </a:pPr>
            <a:r>
              <a:rPr lang="en-US" sz="3200" dirty="0" smtClean="0">
                <a:latin typeface="Arial Black" pitchFamily="34" charset="0"/>
              </a:rPr>
              <a:t>1. GOD</a:t>
            </a:r>
          </a:p>
        </p:txBody>
      </p:sp>
      <p:sp>
        <p:nvSpPr>
          <p:cNvPr id="16" name="Subtitle 2"/>
          <p:cNvSpPr txBox="1">
            <a:spLocks/>
          </p:cNvSpPr>
          <p:nvPr/>
        </p:nvSpPr>
        <p:spPr>
          <a:xfrm>
            <a:off x="3124200" y="152400"/>
            <a:ext cx="2819400" cy="533400"/>
          </a:xfrm>
          <a:prstGeom prst="rect">
            <a:avLst/>
          </a:prstGeom>
          <a:solidFill>
            <a:srgbClr val="FFFF00"/>
          </a:solidFill>
          <a:ln w="38100">
            <a:solidFill>
              <a:srgbClr val="C00000"/>
            </a:solidFill>
          </a:ln>
        </p:spPr>
        <p:txBody>
          <a:bodyPr vert="horz" lIns="91440" tIns="45720" rIns="91440" bIns="45720" rtlCol="0">
            <a:noAutofit/>
          </a:bodyPr>
          <a:lstStyle/>
          <a:p>
            <a:pPr marL="742950" indent="-742950">
              <a:spcBef>
                <a:spcPct val="0"/>
              </a:spcBef>
            </a:pPr>
            <a:r>
              <a:rPr lang="en-US" sz="3200" dirty="0" smtClean="0">
                <a:latin typeface="Arial Black" pitchFamily="34" charset="0"/>
              </a:rPr>
              <a:t>2. FAMILY</a:t>
            </a:r>
          </a:p>
        </p:txBody>
      </p:sp>
      <p:sp>
        <p:nvSpPr>
          <p:cNvPr id="17" name="Subtitle 2"/>
          <p:cNvSpPr txBox="1">
            <a:spLocks/>
          </p:cNvSpPr>
          <p:nvPr/>
        </p:nvSpPr>
        <p:spPr>
          <a:xfrm>
            <a:off x="6096000" y="152400"/>
            <a:ext cx="2819400" cy="533400"/>
          </a:xfrm>
          <a:prstGeom prst="rect">
            <a:avLst/>
          </a:prstGeom>
          <a:solidFill>
            <a:srgbClr val="FFFF00"/>
          </a:solidFill>
          <a:ln w="38100">
            <a:solidFill>
              <a:srgbClr val="C00000"/>
            </a:solidFill>
          </a:ln>
        </p:spPr>
        <p:txBody>
          <a:bodyPr vert="horz" lIns="91440" tIns="45720" rIns="91440" bIns="45720" rtlCol="0">
            <a:noAutofit/>
          </a:bodyPr>
          <a:lstStyle/>
          <a:p>
            <a:pPr marL="742950" indent="-742950">
              <a:spcBef>
                <a:spcPct val="0"/>
              </a:spcBef>
            </a:pPr>
            <a:r>
              <a:rPr lang="en-US" sz="3200" dirty="0" smtClean="0">
                <a:latin typeface="Arial Black" pitchFamily="34" charset="0"/>
              </a:rPr>
              <a:t>3. CHURCH</a:t>
            </a:r>
            <a:endParaRPr lang="en-US" sz="3200" dirty="0" smtClean="0">
              <a:solidFill>
                <a:schemeClr val="tx2"/>
              </a:solidFill>
              <a:effectLst>
                <a:outerShdw blurRad="38100" dist="38100" dir="2700000" algn="tl">
                  <a:srgbClr val="000000">
                    <a:alpha val="43137"/>
                  </a:srgbClr>
                </a:outerShdw>
              </a:effectLst>
              <a:latin typeface="Arial Black" pitchFamily="34" charset="0"/>
            </a:endParaRPr>
          </a:p>
          <a:p>
            <a:pPr marL="742950" lvl="0" indent="-742950">
              <a:spcBef>
                <a:spcPct val="0"/>
              </a:spcBef>
            </a:pPr>
            <a:endParaRPr lang="en-US" sz="3200" dirty="0" smtClean="0">
              <a:latin typeface="Arial Black" pitchFamily="34" charset="0"/>
            </a:endParaRPr>
          </a:p>
        </p:txBody>
      </p:sp>
      <p:sp>
        <p:nvSpPr>
          <p:cNvPr id="18" name="Subtitle 2"/>
          <p:cNvSpPr txBox="1">
            <a:spLocks/>
          </p:cNvSpPr>
          <p:nvPr/>
        </p:nvSpPr>
        <p:spPr>
          <a:xfrm>
            <a:off x="990600" y="762000"/>
            <a:ext cx="7239000" cy="987425"/>
          </a:xfrm>
          <a:prstGeom prst="rect">
            <a:avLst/>
          </a:prstGeom>
          <a:solidFill>
            <a:schemeClr val="tx1"/>
          </a:solidFill>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rPr>
              <a:t>FIGHT TO KEEP THESE IN</a:t>
            </a:r>
            <a:r>
              <a:rPr kumimoji="0" lang="en-US" sz="3200" b="0" i="0" u="none" strike="noStrike" kern="1200" cap="none" spc="0" normalizeH="0" noProof="0" dirty="0" smtClean="0">
                <a:ln>
                  <a:noFill/>
                </a:ln>
                <a:solidFill>
                  <a:srgbClr val="FFFF00"/>
                </a:solidFill>
                <a:effectLst/>
                <a:uLnTx/>
                <a:uFillTx/>
                <a:latin typeface="Arial Black" pitchFamily="34" charset="0"/>
                <a:ea typeface="+mn-ea"/>
                <a:cs typeface="+mn-cs"/>
              </a:rPr>
              <a:t> THEIR PROPER ORDER</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6">
                                            <p:bg/>
                                          </p:spTgt>
                                        </p:tgtEl>
                                        <p:attrNameLst>
                                          <p:attrName>style.visibility</p:attrName>
                                        </p:attrNameLst>
                                      </p:cBhvr>
                                      <p:to>
                                        <p:strVal val="visible"/>
                                      </p:to>
                                    </p:set>
                                    <p:anim calcmode="lin" valueType="num">
                                      <p:cBhvr additive="base">
                                        <p:cTn id="16" dur="500" fill="hold"/>
                                        <p:tgtEl>
                                          <p:spTgt spid="16">
                                            <p:bg/>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
                                            <p:bg/>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 calcmode="lin" valueType="num">
                                      <p:cBhvr additive="base">
                                        <p:cTn id="20"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7">
                                            <p:bg/>
                                          </p:spTgt>
                                        </p:tgtEl>
                                        <p:attrNameLst>
                                          <p:attrName>style.visibility</p:attrName>
                                        </p:attrNameLst>
                                      </p:cBhvr>
                                      <p:to>
                                        <p:strVal val="visible"/>
                                      </p:to>
                                    </p:set>
                                    <p:anim calcmode="lin" valueType="num">
                                      <p:cBhvr additive="base">
                                        <p:cTn id="29"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30" dur="500" fill="hold"/>
                                        <p:tgtEl>
                                          <p:spTgt spid="17">
                                            <p:bg/>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8">
                                            <p:bg/>
                                          </p:spTgt>
                                        </p:tgtEl>
                                        <p:attrNameLst>
                                          <p:attrName>style.visibility</p:attrName>
                                        </p:attrNameLst>
                                      </p:cBhvr>
                                      <p:to>
                                        <p:strVal val="visible"/>
                                      </p:to>
                                    </p:set>
                                    <p:anim calcmode="lin" valueType="num">
                                      <p:cBhvr additive="base">
                                        <p:cTn id="33" dur="500" fill="hold"/>
                                        <p:tgtEl>
                                          <p:spTgt spid="18">
                                            <p:bg/>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
                                            <p:bg/>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additive="base">
                                        <p:cTn id="3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15">
                                            <p:bg/>
                                          </p:spTgt>
                                        </p:tgtEl>
                                        <p:attrNameLst>
                                          <p:attrName>style.visibility</p:attrName>
                                        </p:attrNameLst>
                                      </p:cBhvr>
                                      <p:to>
                                        <p:strVal val="visible"/>
                                      </p:to>
                                    </p:set>
                                    <p:anim calcmode="lin" valueType="num">
                                      <p:cBhvr additive="base">
                                        <p:cTn id="61"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bg/>
                                          </p:spTgt>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 calcmode="lin" valueType="num">
                                      <p:cBhvr additive="base">
                                        <p:cTn id="6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1" nodeType="clickEffect">
                                  <p:stCondLst>
                                    <p:cond delay="0"/>
                                  </p:stCondLst>
                                  <p:childTnLst>
                                    <p:set>
                                      <p:cBhvr>
                                        <p:cTn id="70" dur="1" fill="hold">
                                          <p:stCondLst>
                                            <p:cond delay="0"/>
                                          </p:stCondLst>
                                        </p:cTn>
                                        <p:tgtEl>
                                          <p:spTgt spid="16">
                                            <p:bg/>
                                          </p:spTgt>
                                        </p:tgtEl>
                                        <p:attrNameLst>
                                          <p:attrName>style.visibility</p:attrName>
                                        </p:attrNameLst>
                                      </p:cBhvr>
                                      <p:to>
                                        <p:strVal val="visible"/>
                                      </p:to>
                                    </p:set>
                                    <p:anim calcmode="lin" valueType="num">
                                      <p:cBhvr additive="base">
                                        <p:cTn id="71"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16">
                                            <p:bg/>
                                          </p:spTgt>
                                        </p:tgtEl>
                                        <p:attrNameLst>
                                          <p:attrName>ppt_y</p:attrName>
                                        </p:attrNameLst>
                                      </p:cBhvr>
                                      <p:tavLst>
                                        <p:tav tm="0">
                                          <p:val>
                                            <p:strVal val="1+#ppt_h/2"/>
                                          </p:val>
                                        </p:tav>
                                        <p:tav tm="100000">
                                          <p:val>
                                            <p:strVal val="#ppt_y"/>
                                          </p:val>
                                        </p:tav>
                                      </p:tavLst>
                                    </p:anim>
                                  </p:childTnLst>
                                </p:cTn>
                              </p:par>
                              <p:par>
                                <p:cTn id="73" presetID="2" presetClass="entr" presetSubtype="4" fill="hold" grpId="1" nodeType="with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 calcmode="lin" valueType="num">
                                      <p:cBhvr additive="base">
                                        <p:cTn id="7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1" nodeType="clickEffect">
                                  <p:stCondLst>
                                    <p:cond delay="0"/>
                                  </p:stCondLst>
                                  <p:childTnLst>
                                    <p:set>
                                      <p:cBhvr>
                                        <p:cTn id="80" dur="1" fill="hold">
                                          <p:stCondLst>
                                            <p:cond delay="0"/>
                                          </p:stCondLst>
                                        </p:cTn>
                                        <p:tgtEl>
                                          <p:spTgt spid="17">
                                            <p:bg/>
                                          </p:spTgt>
                                        </p:tgtEl>
                                        <p:attrNameLst>
                                          <p:attrName>style.visibility</p:attrName>
                                        </p:attrNameLst>
                                      </p:cBhvr>
                                      <p:to>
                                        <p:strVal val="visible"/>
                                      </p:to>
                                    </p:set>
                                    <p:anim calcmode="lin" valueType="num">
                                      <p:cBhvr additive="base">
                                        <p:cTn id="81"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82" dur="500" fill="hold"/>
                                        <p:tgtEl>
                                          <p:spTgt spid="17">
                                            <p:bg/>
                                          </p:spTgt>
                                        </p:tgtEl>
                                        <p:attrNameLst>
                                          <p:attrName>ppt_y</p:attrName>
                                        </p:attrNameLst>
                                      </p:cBhvr>
                                      <p:tavLst>
                                        <p:tav tm="0">
                                          <p:val>
                                            <p:strVal val="1+#ppt_h/2"/>
                                          </p:val>
                                        </p:tav>
                                        <p:tav tm="100000">
                                          <p:val>
                                            <p:strVal val="#ppt_y"/>
                                          </p:val>
                                        </p:tav>
                                      </p:tavLst>
                                    </p:anim>
                                  </p:childTnLst>
                                </p:cTn>
                              </p:par>
                              <p:par>
                                <p:cTn id="83" presetID="2" presetClass="entr" presetSubtype="4" fill="hold" grpId="1" nodeType="withEffect">
                                  <p:stCondLst>
                                    <p:cond delay="0"/>
                                  </p:stCondLst>
                                  <p:childTnLst>
                                    <p:set>
                                      <p:cBhvr>
                                        <p:cTn id="84" dur="1" fill="hold">
                                          <p:stCondLst>
                                            <p:cond delay="0"/>
                                          </p:stCondLst>
                                        </p:cTn>
                                        <p:tgtEl>
                                          <p:spTgt spid="17">
                                            <p:txEl>
                                              <p:pRg st="0" end="0"/>
                                            </p:txEl>
                                          </p:spTgt>
                                        </p:tgtEl>
                                        <p:attrNameLst>
                                          <p:attrName>style.visibility</p:attrName>
                                        </p:attrNameLst>
                                      </p:cBhvr>
                                      <p:to>
                                        <p:strVal val="visible"/>
                                      </p:to>
                                    </p:set>
                                    <p:anim calcmode="lin" valueType="num">
                                      <p:cBhvr additive="base">
                                        <p:cTn id="8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1" nodeType="clickEffect">
                                  <p:stCondLst>
                                    <p:cond delay="0"/>
                                  </p:stCondLst>
                                  <p:childTnLst>
                                    <p:set>
                                      <p:cBhvr>
                                        <p:cTn id="90" dur="1" fill="hold">
                                          <p:stCondLst>
                                            <p:cond delay="0"/>
                                          </p:stCondLst>
                                        </p:cTn>
                                        <p:tgtEl>
                                          <p:spTgt spid="18">
                                            <p:bg/>
                                          </p:spTgt>
                                        </p:tgtEl>
                                        <p:attrNameLst>
                                          <p:attrName>style.visibility</p:attrName>
                                        </p:attrNameLst>
                                      </p:cBhvr>
                                      <p:to>
                                        <p:strVal val="visible"/>
                                      </p:to>
                                    </p:set>
                                    <p:anim calcmode="lin" valueType="num">
                                      <p:cBhvr additive="base">
                                        <p:cTn id="9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bg/>
                                          </p:spTgt>
                                        </p:tgtEl>
                                        <p:attrNameLst>
                                          <p:attrName>ppt_y</p:attrName>
                                        </p:attrNameLst>
                                      </p:cBhvr>
                                      <p:tavLst>
                                        <p:tav tm="0">
                                          <p:val>
                                            <p:strVal val="1+#ppt_h/2"/>
                                          </p:val>
                                        </p:tav>
                                        <p:tav tm="100000">
                                          <p:val>
                                            <p:strVal val="#ppt_y"/>
                                          </p:val>
                                        </p:tav>
                                      </p:tavLst>
                                    </p:anim>
                                  </p:childTnLst>
                                </p:cTn>
                              </p:par>
                              <p:par>
                                <p:cTn id="93" presetID="2" presetClass="entr" presetSubtype="4" fill="hold" grpId="1" nodeType="withEffect">
                                  <p:stCondLst>
                                    <p:cond delay="0"/>
                                  </p:st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P spid="15" grpId="0" build="p" animBg="1"/>
      <p:bldP spid="15" grpId="1" build="allAtOnce" animBg="1"/>
      <p:bldP spid="16" grpId="0" build="p" animBg="1"/>
      <p:bldP spid="16" grpId="1" build="allAtOnce" animBg="1"/>
      <p:bldP spid="17" grpId="0" build="p" animBg="1"/>
      <p:bldP spid="17" grpId="1" build="allAtOnce" animBg="1"/>
      <p:bldP spid="18" grpId="0" uiExpand="1" build="p" animBg="1"/>
      <p:bldP spid="18" grpI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0"/>
            <a:ext cx="8610600" cy="1200329"/>
          </a:xfrm>
          <a:prstGeom prst="rect">
            <a:avLst/>
          </a:prstGeom>
          <a:solidFill>
            <a:srgbClr val="FFFF00"/>
          </a:solidFill>
          <a:ln w="38100">
            <a:solidFill>
              <a:srgbClr val="FF0000"/>
            </a:solidFill>
          </a:ln>
        </p:spPr>
        <p:txBody>
          <a:bodyPr wrap="square">
            <a:spAutoFit/>
          </a:bodyPr>
          <a:lstStyle/>
          <a:p>
            <a:pPr algn="ctr"/>
            <a:r>
              <a:rPr lang="en-US" sz="3600" b="1" dirty="0" smtClean="0">
                <a:latin typeface="Arial Black" pitchFamily="34" charset="0"/>
              </a:rPr>
              <a:t>TODAY, I HAVE GIVEN YOU SOME OF THE LANDMARKS OF LBC.</a:t>
            </a:r>
          </a:p>
        </p:txBody>
      </p:sp>
      <p:sp>
        <p:nvSpPr>
          <p:cNvPr id="10" name="Subtitle 2"/>
          <p:cNvSpPr txBox="1">
            <a:spLocks/>
          </p:cNvSpPr>
          <p:nvPr/>
        </p:nvSpPr>
        <p:spPr>
          <a:xfrm>
            <a:off x="228600" y="1295400"/>
            <a:ext cx="8686800" cy="1524000"/>
          </a:xfrm>
          <a:prstGeom prst="rect">
            <a:avLst/>
          </a:prstGeom>
          <a:solidFill>
            <a:schemeClr val="tx1"/>
          </a:solidFill>
        </p:spPr>
        <p:txBody>
          <a:bodyPr vert="horz" lIns="91440" tIns="45720" rIns="91440" bIns="45720" rtlCol="0">
            <a:noAutofit/>
          </a:bodyPr>
          <a:lstStyle/>
          <a:p>
            <a:pPr lvl="0" algn="ctr">
              <a:spcBef>
                <a:spcPct val="0"/>
              </a:spcBef>
            </a:pPr>
            <a:r>
              <a:rPr lang="en-US" sz="4400" dirty="0" smtClean="0">
                <a:solidFill>
                  <a:schemeClr val="bg1"/>
                </a:solidFill>
              </a:rPr>
              <a:t> THE KJV BIBLE, IS OUR ONLY SOURCE FOR </a:t>
            </a:r>
            <a:r>
              <a:rPr lang="en-US" sz="4400" dirty="0" smtClean="0">
                <a:solidFill>
                  <a:schemeClr val="bg1"/>
                </a:solidFill>
                <a:latin typeface="Arial Black" pitchFamily="34" charset="0"/>
              </a:rPr>
              <a:t>FAITH</a:t>
            </a:r>
            <a:r>
              <a:rPr lang="en-US" sz="4400" dirty="0" smtClean="0">
                <a:solidFill>
                  <a:schemeClr val="bg1"/>
                </a:solidFill>
              </a:rPr>
              <a:t> AND </a:t>
            </a:r>
            <a:r>
              <a:rPr lang="en-US" sz="4400" dirty="0" smtClean="0">
                <a:solidFill>
                  <a:schemeClr val="bg1"/>
                </a:solidFill>
                <a:latin typeface="Arial Black" pitchFamily="34" charset="0"/>
              </a:rPr>
              <a:t>PRACTICE</a:t>
            </a:r>
            <a:r>
              <a:rPr lang="en-US" sz="4400" dirty="0" smtClean="0">
                <a:solidFill>
                  <a:schemeClr val="bg1"/>
                </a:solidFill>
              </a:rPr>
              <a:t>.</a:t>
            </a:r>
            <a:endParaRPr lang="en-US" sz="4400" dirty="0" smtClean="0">
              <a:solidFill>
                <a:schemeClr val="bg1"/>
              </a:solidFill>
              <a:latin typeface="Arial Black" pitchFamily="34" charset="0"/>
            </a:endParaRPr>
          </a:p>
        </p:txBody>
      </p:sp>
      <p:sp>
        <p:nvSpPr>
          <p:cNvPr id="13" name="Subtitle 2"/>
          <p:cNvSpPr txBox="1">
            <a:spLocks/>
          </p:cNvSpPr>
          <p:nvPr/>
        </p:nvSpPr>
        <p:spPr>
          <a:xfrm>
            <a:off x="228600" y="2895600"/>
            <a:ext cx="8686800" cy="13716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buAutoNum type="arabicPeriod"/>
            </a:pPr>
            <a:r>
              <a:rPr lang="en-US" sz="4000" dirty="0" smtClean="0">
                <a:solidFill>
                  <a:schemeClr val="bg1"/>
                </a:solidFill>
                <a:latin typeface="Arial Black" pitchFamily="34" charset="0"/>
              </a:rPr>
              <a:t>The Pastor, he is our shepherd, teacher, </a:t>
            </a:r>
            <a:r>
              <a:rPr lang="en-US" sz="3600" dirty="0" smtClean="0">
                <a:solidFill>
                  <a:schemeClr val="bg1"/>
                </a:solidFill>
                <a:latin typeface="Arial Black" pitchFamily="34" charset="0"/>
              </a:rPr>
              <a:t>etc., etc.</a:t>
            </a:r>
          </a:p>
        </p:txBody>
      </p:sp>
      <p:sp>
        <p:nvSpPr>
          <p:cNvPr id="14" name="Subtitle 2"/>
          <p:cNvSpPr txBox="1">
            <a:spLocks/>
          </p:cNvSpPr>
          <p:nvPr/>
        </p:nvSpPr>
        <p:spPr>
          <a:xfrm>
            <a:off x="228600" y="5638800"/>
            <a:ext cx="8686800" cy="1219200"/>
          </a:xfrm>
          <a:prstGeom prst="rect">
            <a:avLst/>
          </a:prstGeom>
          <a:solidFill>
            <a:schemeClr val="accent1">
              <a:lumMod val="50000"/>
            </a:schemeClr>
          </a:solidFill>
        </p:spPr>
        <p:txBody>
          <a:bodyPr vert="horz" lIns="91440" tIns="45720" rIns="91440" bIns="45720" rtlCol="0">
            <a:noAutofit/>
          </a:bodyPr>
          <a:lstStyle/>
          <a:p>
            <a:pPr lvl="0">
              <a:spcBef>
                <a:spcPct val="0"/>
              </a:spcBef>
            </a:pPr>
            <a:r>
              <a:rPr lang="en-US" sz="4000" dirty="0" smtClean="0">
                <a:solidFill>
                  <a:schemeClr val="bg1"/>
                </a:solidFill>
                <a:latin typeface="Arial Black" pitchFamily="34" charset="0"/>
              </a:rPr>
              <a:t>3. Members, all saved, and  </a:t>
            </a:r>
          </a:p>
          <a:p>
            <a:pPr lvl="0">
              <a:spcBef>
                <a:spcPct val="0"/>
              </a:spcBef>
            </a:pPr>
            <a:r>
              <a:rPr lang="en-US" sz="4000" dirty="0" smtClean="0">
                <a:solidFill>
                  <a:schemeClr val="bg1"/>
                </a:solidFill>
                <a:latin typeface="Arial Black" pitchFamily="34" charset="0"/>
              </a:rPr>
              <a:t>    baptized and faithful.</a:t>
            </a:r>
          </a:p>
        </p:txBody>
      </p:sp>
      <p:sp>
        <p:nvSpPr>
          <p:cNvPr id="19" name="Subtitle 2"/>
          <p:cNvSpPr txBox="1">
            <a:spLocks/>
          </p:cNvSpPr>
          <p:nvPr/>
        </p:nvSpPr>
        <p:spPr>
          <a:xfrm>
            <a:off x="228600" y="4343400"/>
            <a:ext cx="8686800" cy="12192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4000" dirty="0" smtClean="0">
                <a:solidFill>
                  <a:schemeClr val="bg1"/>
                </a:solidFill>
                <a:latin typeface="Arial Black" pitchFamily="34" charset="0"/>
              </a:rPr>
              <a:t>2. The Deacons, they are the servants.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additive="base">
                                        <p:cTn id="17"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13">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9">
                                            <p:bg/>
                                          </p:spTgt>
                                        </p:tgtEl>
                                        <p:attrNameLst>
                                          <p:attrName>style.visibility</p:attrName>
                                        </p:attrNameLst>
                                      </p:cBhvr>
                                      <p:to>
                                        <p:strVal val="visible"/>
                                      </p:to>
                                    </p:set>
                                    <p:anim calcmode="lin" valueType="num">
                                      <p:cBhvr additive="base">
                                        <p:cTn id="27"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19">
                                            <p:bg/>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bg/>
                                          </p:spTgt>
                                        </p:tgtEl>
                                        <p:attrNameLst>
                                          <p:attrName>style.visibility</p:attrName>
                                        </p:attrNameLst>
                                      </p:cBhvr>
                                      <p:to>
                                        <p:strVal val="visible"/>
                                      </p:to>
                                    </p:set>
                                    <p:anim calcmode="lin" valueType="num">
                                      <p:cBhvr additive="base">
                                        <p:cTn id="37" dur="500" fill="hold"/>
                                        <p:tgtEl>
                                          <p:spTgt spid="14">
                                            <p:bg/>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bg/>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additive="base">
                                        <p:cTn id="4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4">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animBg="1"/>
      <p:bldP spid="13" grpId="0" build="p" animBg="1"/>
      <p:bldP spid="14" grpId="0" build="p" animBg="1"/>
      <p:bldP spid="1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0"/>
            <a:ext cx="8610600" cy="646331"/>
          </a:xfrm>
          <a:prstGeom prst="rect">
            <a:avLst/>
          </a:prstGeom>
          <a:solidFill>
            <a:srgbClr val="FFFF00"/>
          </a:solidFill>
          <a:ln w="38100">
            <a:solidFill>
              <a:srgbClr val="FF0000"/>
            </a:solidFill>
          </a:ln>
        </p:spPr>
        <p:txBody>
          <a:bodyPr wrap="square">
            <a:spAutoFit/>
          </a:bodyPr>
          <a:lstStyle/>
          <a:p>
            <a:pPr algn="ctr"/>
            <a:r>
              <a:rPr lang="en-US" sz="3600" b="1" dirty="0" smtClean="0">
                <a:latin typeface="Arial Black" pitchFamily="34" charset="0"/>
              </a:rPr>
              <a:t>LBC - OUR MAIN PURPOSES</a:t>
            </a:r>
          </a:p>
        </p:txBody>
      </p:sp>
      <p:sp>
        <p:nvSpPr>
          <p:cNvPr id="10" name="Subtitle 2"/>
          <p:cNvSpPr txBox="1">
            <a:spLocks/>
          </p:cNvSpPr>
          <p:nvPr/>
        </p:nvSpPr>
        <p:spPr>
          <a:xfrm>
            <a:off x="228600" y="685800"/>
            <a:ext cx="8686800" cy="1524000"/>
          </a:xfrm>
          <a:prstGeom prst="rect">
            <a:avLst/>
          </a:prstGeom>
          <a:solidFill>
            <a:schemeClr val="tx1"/>
          </a:solidFill>
        </p:spPr>
        <p:txBody>
          <a:bodyPr vert="horz" lIns="91440" tIns="45720" rIns="91440" bIns="45720" rtlCol="0">
            <a:noAutofit/>
          </a:bodyPr>
          <a:lstStyle/>
          <a:p>
            <a:pPr lvl="0" algn="ctr">
              <a:spcBef>
                <a:spcPct val="0"/>
              </a:spcBef>
            </a:pPr>
            <a:r>
              <a:rPr lang="en-US" sz="4400" dirty="0" smtClean="0">
                <a:solidFill>
                  <a:schemeClr val="bg1"/>
                </a:solidFill>
              </a:rPr>
              <a:t> THE KJV BIBLE, IS OUR ONLY SOURCE FOR </a:t>
            </a:r>
            <a:r>
              <a:rPr lang="en-US" sz="4400" dirty="0" smtClean="0">
                <a:solidFill>
                  <a:schemeClr val="bg1"/>
                </a:solidFill>
                <a:latin typeface="Arial Black" pitchFamily="34" charset="0"/>
              </a:rPr>
              <a:t>FAITH</a:t>
            </a:r>
            <a:r>
              <a:rPr lang="en-US" sz="4400" dirty="0" smtClean="0">
                <a:solidFill>
                  <a:schemeClr val="bg1"/>
                </a:solidFill>
              </a:rPr>
              <a:t> AND </a:t>
            </a:r>
            <a:r>
              <a:rPr lang="en-US" sz="4400" dirty="0" smtClean="0">
                <a:solidFill>
                  <a:schemeClr val="bg1"/>
                </a:solidFill>
                <a:latin typeface="Arial Black" pitchFamily="34" charset="0"/>
              </a:rPr>
              <a:t>PRACTICE</a:t>
            </a:r>
            <a:r>
              <a:rPr lang="en-US" sz="4400" dirty="0" smtClean="0">
                <a:solidFill>
                  <a:schemeClr val="bg1"/>
                </a:solidFill>
              </a:rPr>
              <a:t>.</a:t>
            </a:r>
            <a:endParaRPr lang="en-US" sz="4400" dirty="0" smtClean="0">
              <a:solidFill>
                <a:schemeClr val="bg1"/>
              </a:solidFill>
              <a:latin typeface="Arial Black" pitchFamily="34" charset="0"/>
            </a:endParaRPr>
          </a:p>
        </p:txBody>
      </p:sp>
      <p:sp>
        <p:nvSpPr>
          <p:cNvPr id="7" name="Subtitle 2"/>
          <p:cNvSpPr txBox="1">
            <a:spLocks/>
          </p:cNvSpPr>
          <p:nvPr/>
        </p:nvSpPr>
        <p:spPr>
          <a:xfrm>
            <a:off x="228600" y="2438400"/>
            <a:ext cx="8686800" cy="1371600"/>
          </a:xfrm>
          <a:prstGeom prst="rect">
            <a:avLst/>
          </a:prstGeom>
          <a:solidFill>
            <a:srgbClr val="FFFF00"/>
          </a:solidFill>
          <a:ln w="38100">
            <a:solidFill>
              <a:srgbClr val="C00000"/>
            </a:solidFill>
          </a:ln>
        </p:spPr>
        <p:txBody>
          <a:bodyPr vert="horz" lIns="91440" tIns="45720" rIns="91440" bIns="45720" rtlCol="0">
            <a:noAutofit/>
          </a:bodyPr>
          <a:lstStyle/>
          <a:p>
            <a:pPr marL="742950" lvl="0" indent="-742950">
              <a:spcBef>
                <a:spcPct val="0"/>
              </a:spcBef>
              <a:buAutoNum type="arabicPeriod"/>
            </a:pPr>
            <a:r>
              <a:rPr lang="en-US" sz="4000" dirty="0" smtClean="0">
                <a:latin typeface="Arial Black" pitchFamily="34" charset="0"/>
              </a:rPr>
              <a:t>My personal relationship /  </a:t>
            </a:r>
          </a:p>
          <a:p>
            <a:pPr marL="742950" lvl="0" indent="-742950">
              <a:spcBef>
                <a:spcPct val="0"/>
              </a:spcBef>
            </a:pPr>
            <a:r>
              <a:rPr lang="en-US" sz="4000" dirty="0" smtClean="0">
                <a:latin typeface="Arial Black" pitchFamily="34" charset="0"/>
              </a:rPr>
              <a:t>    fellowship with God.</a:t>
            </a:r>
          </a:p>
        </p:txBody>
      </p:sp>
      <p:sp>
        <p:nvSpPr>
          <p:cNvPr id="8" name="Subtitle 2"/>
          <p:cNvSpPr txBox="1">
            <a:spLocks/>
          </p:cNvSpPr>
          <p:nvPr/>
        </p:nvSpPr>
        <p:spPr>
          <a:xfrm>
            <a:off x="228600" y="3886200"/>
            <a:ext cx="8686800" cy="1295400"/>
          </a:xfrm>
          <a:prstGeom prst="rect">
            <a:avLst/>
          </a:prstGeom>
          <a:solidFill>
            <a:srgbClr val="FFFF00"/>
          </a:solidFill>
          <a:ln w="38100">
            <a:solidFill>
              <a:srgbClr val="C00000"/>
            </a:solidFill>
          </a:ln>
        </p:spPr>
        <p:txBody>
          <a:bodyPr vert="horz" lIns="91440" tIns="45720" rIns="91440" bIns="45720" rtlCol="0">
            <a:noAutofit/>
          </a:bodyPr>
          <a:lstStyle/>
          <a:p>
            <a:pPr marL="742950" indent="-742950">
              <a:spcBef>
                <a:spcPct val="0"/>
              </a:spcBef>
            </a:pPr>
            <a:r>
              <a:rPr lang="en-US" sz="4000" dirty="0" smtClean="0">
                <a:latin typeface="Arial Black" pitchFamily="34" charset="0"/>
              </a:rPr>
              <a:t>2. My personal fellowship with my family. </a:t>
            </a:r>
            <a:endParaRPr lang="en-US" sz="4000" dirty="0" smtClean="0">
              <a:solidFill>
                <a:schemeClr val="tx2"/>
              </a:solidFill>
              <a:effectLst>
                <a:outerShdw blurRad="38100" dist="38100" dir="2700000" algn="tl">
                  <a:srgbClr val="000000">
                    <a:alpha val="43137"/>
                  </a:srgbClr>
                </a:outerShdw>
              </a:effectLst>
              <a:latin typeface="Arial Black" pitchFamily="34" charset="0"/>
            </a:endParaRPr>
          </a:p>
          <a:p>
            <a:pPr marL="742950" lvl="0" indent="-742950">
              <a:spcBef>
                <a:spcPct val="0"/>
              </a:spcBef>
            </a:pPr>
            <a:endParaRPr lang="en-US" sz="4000" dirty="0" smtClean="0">
              <a:latin typeface="Arial Black" pitchFamily="34" charset="0"/>
            </a:endParaRPr>
          </a:p>
        </p:txBody>
      </p:sp>
      <p:sp>
        <p:nvSpPr>
          <p:cNvPr id="11" name="Subtitle 2"/>
          <p:cNvSpPr txBox="1">
            <a:spLocks/>
          </p:cNvSpPr>
          <p:nvPr/>
        </p:nvSpPr>
        <p:spPr>
          <a:xfrm>
            <a:off x="228600" y="5257800"/>
            <a:ext cx="8686800" cy="762000"/>
          </a:xfrm>
          <a:prstGeom prst="rect">
            <a:avLst/>
          </a:prstGeom>
          <a:solidFill>
            <a:srgbClr val="FFFF00"/>
          </a:solidFill>
          <a:ln w="38100">
            <a:solidFill>
              <a:srgbClr val="C00000"/>
            </a:solidFill>
          </a:ln>
        </p:spPr>
        <p:txBody>
          <a:bodyPr vert="horz" lIns="91440" tIns="45720" rIns="91440" bIns="45720" rtlCol="0">
            <a:noAutofit/>
          </a:bodyPr>
          <a:lstStyle/>
          <a:p>
            <a:pPr marL="742950" indent="-742950">
              <a:spcBef>
                <a:spcPct val="0"/>
              </a:spcBef>
            </a:pPr>
            <a:r>
              <a:rPr lang="en-US" sz="4000" dirty="0" smtClean="0">
                <a:latin typeface="Arial Black" pitchFamily="34" charset="0"/>
              </a:rPr>
              <a:t>3. My Church. I am faithful.</a:t>
            </a:r>
            <a:endParaRPr lang="en-US" sz="4000" dirty="0" smtClean="0">
              <a:solidFill>
                <a:schemeClr val="tx2"/>
              </a:solidFill>
              <a:effectLst>
                <a:outerShdw blurRad="38100" dist="38100" dir="2700000" algn="tl">
                  <a:srgbClr val="000000">
                    <a:alpha val="43137"/>
                  </a:srgbClr>
                </a:outerShdw>
              </a:effectLst>
              <a:latin typeface="Arial Black" pitchFamily="34" charset="0"/>
            </a:endParaRPr>
          </a:p>
          <a:p>
            <a:pPr marL="742950" lvl="0" indent="-742950">
              <a:spcBef>
                <a:spcPct val="0"/>
              </a:spcBef>
            </a:pPr>
            <a:endParaRPr lang="en-US" sz="4000"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 calcmode="lin" valueType="num">
                                      <p:cBhvr additive="base">
                                        <p:cTn id="31"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bg/>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1">
                                            <p:bg/>
                                          </p:spTgt>
                                        </p:tgtEl>
                                        <p:attrNameLst>
                                          <p:attrName>style.visibility</p:attrName>
                                        </p:attrNameLst>
                                      </p:cBhvr>
                                      <p:to>
                                        <p:strVal val="visible"/>
                                      </p:to>
                                    </p:set>
                                    <p:anim calcmode="lin" valueType="num">
                                      <p:cBhvr additive="base">
                                        <p:cTn id="42"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43" dur="500" fill="hold"/>
                                        <p:tgtEl>
                                          <p:spTgt spid="11">
                                            <p:bg/>
                                          </p:spTgt>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 calcmode="lin" valueType="num">
                                      <p:cBhvr additive="base">
                                        <p:cTn id="46"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build="p" animBg="1"/>
      <p:bldP spid="8" grpId="0" build="p" animBg="1"/>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2667000"/>
          </a:xfrm>
        </p:spPr>
        <p:txBody>
          <a:bodyPr>
            <a:noAutofit/>
          </a:bodyPr>
          <a:lstStyle/>
          <a:p>
            <a:r>
              <a:rPr lang="en-US" sz="4800" dirty="0" smtClean="0">
                <a:solidFill>
                  <a:schemeClr val="accent1">
                    <a:lumMod val="75000"/>
                  </a:schemeClr>
                </a:solidFill>
                <a:effectLst>
                  <a:outerShdw blurRad="38100" dist="38100" dir="2700000" algn="tl">
                    <a:srgbClr val="000000">
                      <a:alpha val="43137"/>
                    </a:srgbClr>
                  </a:outerShdw>
                </a:effectLst>
                <a:latin typeface="Arial Black" pitchFamily="34" charset="0"/>
              </a:rPr>
              <a:t>Quickly, let me give you a short history since 1980</a:t>
            </a:r>
            <a:endParaRPr lang="en-US" sz="4800" dirty="0">
              <a:solidFill>
                <a:schemeClr val="accent1">
                  <a:lumMod val="75000"/>
                </a:schemeClr>
              </a:solidFill>
              <a:effectLst>
                <a:outerShdw blurRad="38100" dist="38100" dir="2700000" algn="tl">
                  <a:srgbClr val="000000">
                    <a:alpha val="43137"/>
                  </a:srgbClr>
                </a:outerShdw>
              </a:effectLst>
              <a:latin typeface="Arial Black" pitchFamily="34" charset="0"/>
            </a:endParaRPr>
          </a:p>
        </p:txBody>
      </p:sp>
      <p:sp>
        <p:nvSpPr>
          <p:cNvPr id="5" name="Title 1"/>
          <p:cNvSpPr txBox="1">
            <a:spLocks/>
          </p:cNvSpPr>
          <p:nvPr/>
        </p:nvSpPr>
        <p:spPr>
          <a:xfrm>
            <a:off x="457200" y="2895600"/>
            <a:ext cx="8229600" cy="3276600"/>
          </a:xfrm>
          <a:prstGeom prst="rect">
            <a:avLst/>
          </a:prstGeom>
          <a:solidFill>
            <a:schemeClr val="accent1">
              <a:lumMod val="20000"/>
              <a:lumOff val="80000"/>
            </a:schemeClr>
          </a:solidFill>
          <a:ln w="5715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chemeClr val="tx2"/>
                </a:solidFill>
                <a:effectLst>
                  <a:outerShdw blurRad="38100" dist="38100" dir="2700000" algn="tl">
                    <a:srgbClr val="000000">
                      <a:alpha val="43137"/>
                    </a:srgbClr>
                  </a:outerShdw>
                </a:effectLst>
                <a:latin typeface="Arial Black" pitchFamily="34" charset="0"/>
                <a:ea typeface="+mj-ea"/>
                <a:cs typeface="+mj-cs"/>
              </a:rPr>
              <a:t> Let us see a little of what God has accomplished since 1980.</a:t>
            </a:r>
            <a:endParaRPr kumimoji="0" lang="en-US" sz="54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0"/>
            <a:ext cx="8610600" cy="646331"/>
          </a:xfrm>
          <a:prstGeom prst="rect">
            <a:avLst/>
          </a:prstGeom>
          <a:solidFill>
            <a:srgbClr val="FFFF00"/>
          </a:solidFill>
          <a:ln w="38100">
            <a:solidFill>
              <a:srgbClr val="FF0000"/>
            </a:solidFill>
          </a:ln>
        </p:spPr>
        <p:txBody>
          <a:bodyPr wrap="square">
            <a:spAutoFit/>
          </a:bodyPr>
          <a:lstStyle/>
          <a:p>
            <a:pPr algn="ctr"/>
            <a:r>
              <a:rPr lang="en-US" sz="3600" b="1" dirty="0" smtClean="0">
                <a:latin typeface="Arial Black" pitchFamily="34" charset="0"/>
              </a:rPr>
              <a:t>LBC - OUR MAIN PURPOSES</a:t>
            </a:r>
          </a:p>
        </p:txBody>
      </p:sp>
      <p:sp>
        <p:nvSpPr>
          <p:cNvPr id="10" name="Subtitle 2"/>
          <p:cNvSpPr txBox="1">
            <a:spLocks/>
          </p:cNvSpPr>
          <p:nvPr/>
        </p:nvSpPr>
        <p:spPr>
          <a:xfrm>
            <a:off x="228600" y="685800"/>
            <a:ext cx="8686800" cy="1524000"/>
          </a:xfrm>
          <a:prstGeom prst="rect">
            <a:avLst/>
          </a:prstGeom>
          <a:solidFill>
            <a:schemeClr val="tx1"/>
          </a:solidFill>
        </p:spPr>
        <p:txBody>
          <a:bodyPr vert="horz" lIns="91440" tIns="45720" rIns="91440" bIns="45720" rtlCol="0">
            <a:noAutofit/>
          </a:bodyPr>
          <a:lstStyle/>
          <a:p>
            <a:pPr lvl="0" algn="ctr">
              <a:spcBef>
                <a:spcPct val="0"/>
              </a:spcBef>
            </a:pPr>
            <a:r>
              <a:rPr lang="en-US" sz="4400" dirty="0" smtClean="0">
                <a:solidFill>
                  <a:schemeClr val="bg1"/>
                </a:solidFill>
              </a:rPr>
              <a:t> Our goal and desire is to help each member to live a victorious life.</a:t>
            </a:r>
            <a:endParaRPr lang="en-US" sz="4400" dirty="0" smtClean="0">
              <a:solidFill>
                <a:schemeClr val="bg1"/>
              </a:solidFill>
              <a:latin typeface="Arial Black" pitchFamily="34" charset="0"/>
            </a:endParaRPr>
          </a:p>
        </p:txBody>
      </p:sp>
      <p:sp>
        <p:nvSpPr>
          <p:cNvPr id="7" name="Subtitle 2"/>
          <p:cNvSpPr txBox="1">
            <a:spLocks/>
          </p:cNvSpPr>
          <p:nvPr/>
        </p:nvSpPr>
        <p:spPr>
          <a:xfrm>
            <a:off x="228600" y="2286000"/>
            <a:ext cx="8686800" cy="1905000"/>
          </a:xfrm>
          <a:prstGeom prst="rect">
            <a:avLst/>
          </a:prstGeom>
          <a:solidFill>
            <a:srgbClr val="FFFF00"/>
          </a:solidFill>
          <a:ln w="38100">
            <a:solidFill>
              <a:srgbClr val="C00000"/>
            </a:solidFill>
          </a:ln>
        </p:spPr>
        <p:txBody>
          <a:bodyPr vert="horz" lIns="91440" tIns="45720" rIns="91440" bIns="45720" rtlCol="0">
            <a:noAutofit/>
          </a:bodyPr>
          <a:lstStyle/>
          <a:p>
            <a:pPr marL="742950" lvl="0" indent="-742950">
              <a:spcBef>
                <a:spcPct val="0"/>
              </a:spcBef>
            </a:pPr>
            <a:r>
              <a:rPr lang="en-US" sz="4000" dirty="0" smtClean="0">
                <a:latin typeface="Arial Black" pitchFamily="34" charset="0"/>
              </a:rPr>
              <a:t>    Every service is tailored to help you grow in your spiritual life.</a:t>
            </a:r>
          </a:p>
        </p:txBody>
      </p:sp>
      <p:sp>
        <p:nvSpPr>
          <p:cNvPr id="11" name="Subtitle 2"/>
          <p:cNvSpPr txBox="1">
            <a:spLocks/>
          </p:cNvSpPr>
          <p:nvPr/>
        </p:nvSpPr>
        <p:spPr>
          <a:xfrm>
            <a:off x="228600" y="4267200"/>
            <a:ext cx="8686800" cy="2438400"/>
          </a:xfrm>
          <a:prstGeom prst="rect">
            <a:avLst/>
          </a:prstGeom>
          <a:solidFill>
            <a:srgbClr val="FFFF00"/>
          </a:solidFill>
          <a:ln w="38100">
            <a:solidFill>
              <a:srgbClr val="C00000"/>
            </a:solidFill>
          </a:ln>
        </p:spPr>
        <p:txBody>
          <a:bodyPr vert="horz" lIns="91440" tIns="45720" rIns="91440" bIns="45720" rtlCol="0">
            <a:noAutofit/>
          </a:bodyPr>
          <a:lstStyle/>
          <a:p>
            <a:pPr marL="742950" lvl="0" indent="-742950">
              <a:spcBef>
                <a:spcPct val="0"/>
              </a:spcBef>
            </a:pPr>
            <a:r>
              <a:rPr lang="en-US" sz="4000" dirty="0" smtClean="0">
                <a:latin typeface="Arial Black" pitchFamily="34" charset="0"/>
              </a:rPr>
              <a:t>    WE ARE HERE TO HELP YOU TO BECOME A GOOD CHRISTIAN, FOR THE GLORY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bg/>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anim calcmode="lin" valueType="num">
                                      <p:cBhvr additive="base">
                                        <p:cTn id="25"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build="p" animBg="1"/>
      <p:bldP spid="11"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76200"/>
            <a:ext cx="8610600" cy="584775"/>
          </a:xfrm>
          <a:prstGeom prst="rect">
            <a:avLst/>
          </a:prstGeom>
          <a:solidFill>
            <a:srgbClr val="FFFF00"/>
          </a:solidFill>
          <a:ln w="38100">
            <a:solidFill>
              <a:srgbClr val="FF0000"/>
            </a:solidFill>
          </a:ln>
        </p:spPr>
        <p:txBody>
          <a:bodyPr wrap="square">
            <a:spAutoFit/>
          </a:bodyPr>
          <a:lstStyle/>
          <a:p>
            <a:pPr algn="ctr"/>
            <a:r>
              <a:rPr lang="en-US" sz="3200" b="1" dirty="0" smtClean="0">
                <a:latin typeface="Arial Black" pitchFamily="34" charset="0"/>
              </a:rPr>
              <a:t>WE HAVE A MANDATE FROM JESUS</a:t>
            </a:r>
          </a:p>
        </p:txBody>
      </p:sp>
      <p:sp>
        <p:nvSpPr>
          <p:cNvPr id="10" name="Subtitle 2"/>
          <p:cNvSpPr txBox="1">
            <a:spLocks/>
          </p:cNvSpPr>
          <p:nvPr/>
        </p:nvSpPr>
        <p:spPr>
          <a:xfrm>
            <a:off x="228600" y="762000"/>
            <a:ext cx="8686800" cy="2590800"/>
          </a:xfrm>
          <a:prstGeom prst="rect">
            <a:avLst/>
          </a:prstGeom>
          <a:solidFill>
            <a:schemeClr val="tx1"/>
          </a:solidFill>
        </p:spPr>
        <p:txBody>
          <a:bodyPr vert="horz" lIns="91440" tIns="45720" rIns="91440" bIns="45720" rtlCol="0">
            <a:noAutofit/>
          </a:bodyPr>
          <a:lstStyle/>
          <a:p>
            <a:r>
              <a:rPr lang="en-US" sz="4000" dirty="0" smtClean="0">
                <a:solidFill>
                  <a:schemeClr val="bg1"/>
                </a:solidFill>
              </a:rPr>
              <a:t> Mat 28:19  </a:t>
            </a:r>
            <a:r>
              <a:rPr lang="en-US" sz="4000" b="1" dirty="0" smtClean="0">
                <a:solidFill>
                  <a:schemeClr val="bg1"/>
                </a:solidFill>
                <a:latin typeface="Arial" pitchFamily="34" charset="0"/>
                <a:cs typeface="Arial" pitchFamily="34" charset="0"/>
              </a:rPr>
              <a:t>“Go ye therefore, and teach all nations, baptizing them in the name of the Father, and of the Son, and of the Holy Ghost: </a:t>
            </a:r>
          </a:p>
          <a:p>
            <a:pPr lvl="0" algn="ctr">
              <a:spcBef>
                <a:spcPct val="0"/>
              </a:spcBef>
            </a:pPr>
            <a:endParaRPr lang="en-US" sz="4000" dirty="0" smtClean="0">
              <a:solidFill>
                <a:schemeClr val="bg1"/>
              </a:solidFill>
              <a:latin typeface="Arial Black" pitchFamily="34" charset="0"/>
            </a:endParaRPr>
          </a:p>
        </p:txBody>
      </p:sp>
      <p:sp>
        <p:nvSpPr>
          <p:cNvPr id="6" name="Subtitle 2"/>
          <p:cNvSpPr txBox="1">
            <a:spLocks/>
          </p:cNvSpPr>
          <p:nvPr/>
        </p:nvSpPr>
        <p:spPr>
          <a:xfrm>
            <a:off x="228600" y="3352800"/>
            <a:ext cx="8686800" cy="3352800"/>
          </a:xfrm>
          <a:prstGeom prst="rect">
            <a:avLst/>
          </a:prstGeom>
          <a:solidFill>
            <a:schemeClr val="tx1"/>
          </a:solidFill>
        </p:spPr>
        <p:txBody>
          <a:bodyPr vert="horz" lIns="91440" tIns="45720" rIns="91440" bIns="45720" rtlCol="0">
            <a:noAutofit/>
          </a:bodyPr>
          <a:lstStyle/>
          <a:p>
            <a:r>
              <a:rPr lang="en-US" sz="4000" dirty="0" smtClean="0">
                <a:solidFill>
                  <a:schemeClr val="bg1"/>
                </a:solidFill>
              </a:rPr>
              <a:t> Verse 20  </a:t>
            </a:r>
            <a:r>
              <a:rPr lang="en-US" sz="4000" b="1" dirty="0" smtClean="0">
                <a:solidFill>
                  <a:schemeClr val="bg1"/>
                </a:solidFill>
                <a:latin typeface="Arial" pitchFamily="34" charset="0"/>
                <a:cs typeface="Arial" pitchFamily="34" charset="0"/>
              </a:rPr>
              <a:t>Teaching them to observe all things whatsoever I have commanded you: and, lo, I am with you </a:t>
            </a:r>
            <a:r>
              <a:rPr lang="en-US" sz="4000" b="1" dirty="0" err="1" smtClean="0">
                <a:solidFill>
                  <a:schemeClr val="bg1"/>
                </a:solidFill>
                <a:latin typeface="Arial" pitchFamily="34" charset="0"/>
                <a:cs typeface="Arial" pitchFamily="34" charset="0"/>
              </a:rPr>
              <a:t>alway</a:t>
            </a:r>
            <a:r>
              <a:rPr lang="en-US" sz="4000" b="1" dirty="0" smtClean="0">
                <a:solidFill>
                  <a:schemeClr val="bg1"/>
                </a:solidFill>
                <a:latin typeface="Arial" pitchFamily="34" charset="0"/>
                <a:cs typeface="Arial" pitchFamily="34" charset="0"/>
              </a:rPr>
              <a:t>, </a:t>
            </a:r>
            <a:r>
              <a:rPr lang="en-US" sz="4000" b="1" i="1" dirty="0" smtClean="0">
                <a:solidFill>
                  <a:schemeClr val="bg1"/>
                </a:solidFill>
                <a:latin typeface="Arial" pitchFamily="34" charset="0"/>
                <a:cs typeface="Arial" pitchFamily="34" charset="0"/>
              </a:rPr>
              <a:t>even unto the end of the world. Amen.” </a:t>
            </a:r>
          </a:p>
          <a:p>
            <a:pPr lvl="0" algn="ctr">
              <a:spcBef>
                <a:spcPct val="0"/>
              </a:spcBef>
            </a:pPr>
            <a:endParaRPr lang="en-US" sz="4000" dirty="0" smtClean="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76200"/>
            <a:ext cx="8610600" cy="584775"/>
          </a:xfrm>
          <a:prstGeom prst="rect">
            <a:avLst/>
          </a:prstGeom>
          <a:solidFill>
            <a:srgbClr val="FFFF00"/>
          </a:solidFill>
          <a:ln w="38100">
            <a:solidFill>
              <a:srgbClr val="FF0000"/>
            </a:solidFill>
          </a:ln>
        </p:spPr>
        <p:txBody>
          <a:bodyPr wrap="square">
            <a:spAutoFit/>
          </a:bodyPr>
          <a:lstStyle/>
          <a:p>
            <a:pPr algn="ctr"/>
            <a:r>
              <a:rPr lang="en-US" sz="3200" b="1" dirty="0" smtClean="0">
                <a:latin typeface="Arial Black" pitchFamily="34" charset="0"/>
              </a:rPr>
              <a:t>WE HAVE A MANDATE FROM JESUS</a:t>
            </a:r>
          </a:p>
        </p:txBody>
      </p:sp>
      <p:sp>
        <p:nvSpPr>
          <p:cNvPr id="10" name="Subtitle 2"/>
          <p:cNvSpPr txBox="1">
            <a:spLocks/>
          </p:cNvSpPr>
          <p:nvPr/>
        </p:nvSpPr>
        <p:spPr>
          <a:xfrm>
            <a:off x="228600" y="762000"/>
            <a:ext cx="8686800" cy="4343400"/>
          </a:xfrm>
          <a:prstGeom prst="rect">
            <a:avLst/>
          </a:prstGeom>
          <a:solidFill>
            <a:schemeClr val="tx1"/>
          </a:solidFill>
        </p:spPr>
        <p:txBody>
          <a:bodyPr vert="horz" lIns="91440" tIns="45720" rIns="91440" bIns="45720" rtlCol="0">
            <a:noAutofit/>
          </a:bodyPr>
          <a:lstStyle/>
          <a:p>
            <a:r>
              <a:rPr lang="en-US" sz="4000" dirty="0" smtClean="0">
                <a:solidFill>
                  <a:schemeClr val="bg1"/>
                </a:solidFill>
              </a:rPr>
              <a:t> Act 1:8  </a:t>
            </a:r>
            <a:r>
              <a:rPr lang="en-US" sz="4000" b="1" dirty="0" smtClean="0">
                <a:solidFill>
                  <a:schemeClr val="bg1"/>
                </a:solidFill>
                <a:latin typeface="Arial" pitchFamily="34" charset="0"/>
                <a:cs typeface="Arial" pitchFamily="34" charset="0"/>
              </a:rPr>
              <a:t>“But ye shall receive power, after that the Holy Ghost is come upon you: and ye shall be witnesses unto me both in Jerusalem, and in all Judaea, and in Samaria, and unto the uttermost part of the earth.” </a:t>
            </a:r>
          </a:p>
          <a:p>
            <a:endParaRPr lang="en-US" sz="4000" b="1" dirty="0" smtClean="0">
              <a:solidFill>
                <a:schemeClr val="bg1"/>
              </a:solidFill>
              <a:latin typeface="Arial" pitchFamily="34" charset="0"/>
              <a:cs typeface="Arial" pitchFamily="34" charset="0"/>
            </a:endParaRPr>
          </a:p>
          <a:p>
            <a:pPr lvl="0" algn="ctr">
              <a:spcBef>
                <a:spcPct val="0"/>
              </a:spcBef>
            </a:pPr>
            <a:endParaRPr lang="en-US" sz="4000" dirty="0" smtClean="0">
              <a:solidFill>
                <a:schemeClr val="bg1"/>
              </a:solidFill>
              <a:latin typeface="Arial Black" pitchFamily="34" charset="0"/>
            </a:endParaRPr>
          </a:p>
        </p:txBody>
      </p:sp>
      <p:sp>
        <p:nvSpPr>
          <p:cNvPr id="7" name="Subtitle 2"/>
          <p:cNvSpPr txBox="1">
            <a:spLocks/>
          </p:cNvSpPr>
          <p:nvPr/>
        </p:nvSpPr>
        <p:spPr>
          <a:xfrm>
            <a:off x="228600" y="5181600"/>
            <a:ext cx="8686800" cy="1066800"/>
          </a:xfrm>
          <a:prstGeom prst="rect">
            <a:avLst/>
          </a:prstGeom>
          <a:solidFill>
            <a:schemeClr val="accent1">
              <a:lumMod val="50000"/>
            </a:schemeClr>
          </a:solidFill>
        </p:spPr>
        <p:txBody>
          <a:bodyPr vert="horz" lIns="91440" tIns="45720" rIns="91440" bIns="45720" rtlCol="0">
            <a:noAutofit/>
          </a:bodyPr>
          <a:lstStyle/>
          <a:p>
            <a:pPr marL="742950" lvl="0" indent="-742950">
              <a:spcBef>
                <a:spcPct val="0"/>
              </a:spcBef>
            </a:pPr>
            <a:r>
              <a:rPr lang="en-US" sz="3200" dirty="0" smtClean="0">
                <a:solidFill>
                  <a:schemeClr val="bg1"/>
                </a:solidFill>
                <a:latin typeface="Arial Black" pitchFamily="34" charset="0"/>
              </a:rPr>
              <a:t>     Here, there, next door, across the street, North, South, everywhere.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bg/>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5859959"/>
            <a:ext cx="8610600" cy="769441"/>
          </a:xfrm>
          <a:prstGeom prst="rect">
            <a:avLst/>
          </a:prstGeom>
          <a:solidFill>
            <a:srgbClr val="FFFF00"/>
          </a:solidFill>
          <a:ln w="38100">
            <a:solidFill>
              <a:srgbClr val="FF0000"/>
            </a:solidFill>
          </a:ln>
        </p:spPr>
        <p:txBody>
          <a:bodyPr wrap="square">
            <a:spAutoFit/>
          </a:bodyPr>
          <a:lstStyle/>
          <a:p>
            <a:pPr algn="ctr"/>
            <a:r>
              <a:rPr lang="en-US" sz="4400" b="1" dirty="0" smtClean="0">
                <a:latin typeface="Arial Black" pitchFamily="34" charset="0"/>
              </a:rPr>
              <a:t>JESUS IS COMING SOON!</a:t>
            </a:r>
          </a:p>
        </p:txBody>
      </p:sp>
      <p:sp>
        <p:nvSpPr>
          <p:cNvPr id="10" name="Subtitle 2"/>
          <p:cNvSpPr txBox="1">
            <a:spLocks/>
          </p:cNvSpPr>
          <p:nvPr/>
        </p:nvSpPr>
        <p:spPr>
          <a:xfrm>
            <a:off x="76200" y="0"/>
            <a:ext cx="8991600" cy="3505200"/>
          </a:xfrm>
          <a:prstGeom prst="rect">
            <a:avLst/>
          </a:prstGeom>
          <a:solidFill>
            <a:schemeClr val="tx1"/>
          </a:solidFill>
        </p:spPr>
        <p:txBody>
          <a:bodyPr vert="horz" lIns="91440" tIns="45720" rIns="91440" bIns="45720" rtlCol="0">
            <a:noAutofit/>
          </a:bodyPr>
          <a:lstStyle/>
          <a:p>
            <a:r>
              <a:rPr lang="en-US" sz="3600" dirty="0" smtClean="0">
                <a:solidFill>
                  <a:schemeClr val="bg1"/>
                </a:solidFill>
              </a:rPr>
              <a:t> Act 1:9  “And when he had spoken these things, while they beheld, he was taken up; and a cloud received him out of their sight. And while they looked </a:t>
            </a:r>
            <a:r>
              <a:rPr lang="en-US" sz="3600" dirty="0" err="1" smtClean="0">
                <a:solidFill>
                  <a:schemeClr val="bg1"/>
                </a:solidFill>
              </a:rPr>
              <a:t>stedfastly</a:t>
            </a:r>
            <a:r>
              <a:rPr lang="en-US" sz="3600" dirty="0" smtClean="0">
                <a:solidFill>
                  <a:schemeClr val="bg1"/>
                </a:solidFill>
              </a:rPr>
              <a:t> toward heaven as he went up, behold, two men stood by them in white apparel; Which also said,…. </a:t>
            </a:r>
            <a:endParaRPr lang="en-US" sz="3600" b="1" dirty="0" smtClean="0">
              <a:solidFill>
                <a:schemeClr val="bg1"/>
              </a:solidFill>
              <a:latin typeface="Arial" pitchFamily="34" charset="0"/>
              <a:cs typeface="Arial" pitchFamily="34" charset="0"/>
            </a:endParaRPr>
          </a:p>
          <a:p>
            <a:pPr lvl="0" algn="ctr">
              <a:spcBef>
                <a:spcPct val="0"/>
              </a:spcBef>
            </a:pPr>
            <a:endParaRPr lang="en-US" sz="3600" dirty="0" smtClean="0">
              <a:solidFill>
                <a:schemeClr val="bg1"/>
              </a:solidFill>
              <a:latin typeface="Arial Black" pitchFamily="34" charset="0"/>
            </a:endParaRPr>
          </a:p>
        </p:txBody>
      </p:sp>
      <p:sp>
        <p:nvSpPr>
          <p:cNvPr id="5" name="Subtitle 2"/>
          <p:cNvSpPr txBox="1">
            <a:spLocks/>
          </p:cNvSpPr>
          <p:nvPr/>
        </p:nvSpPr>
        <p:spPr>
          <a:xfrm>
            <a:off x="76200" y="3352800"/>
            <a:ext cx="8991600" cy="2286000"/>
          </a:xfrm>
          <a:prstGeom prst="rect">
            <a:avLst/>
          </a:prstGeom>
          <a:solidFill>
            <a:schemeClr val="tx1"/>
          </a:solidFill>
        </p:spPr>
        <p:txBody>
          <a:bodyPr vert="horz" lIns="91440" tIns="45720" rIns="91440" bIns="45720" rtlCol="0">
            <a:noAutofit/>
          </a:bodyPr>
          <a:lstStyle/>
          <a:p>
            <a:r>
              <a:rPr lang="en-US" sz="3600" dirty="0" smtClean="0">
                <a:solidFill>
                  <a:schemeClr val="bg1"/>
                </a:solidFill>
              </a:rPr>
              <a:t>Ye men of Galilee, why stand ye gazing up into heaven? this same Jesus, which is taken up from you into heaven, shall so come in like manner as ye have seen him go into heaven.” </a:t>
            </a:r>
            <a:endParaRPr lang="en-US" sz="3600" b="1" dirty="0" smtClean="0">
              <a:solidFill>
                <a:schemeClr val="bg1"/>
              </a:solidFill>
              <a:latin typeface="Arial" pitchFamily="34" charset="0"/>
              <a:cs typeface="Arial" pitchFamily="34" charset="0"/>
            </a:endParaRPr>
          </a:p>
          <a:p>
            <a:endParaRPr lang="en-US" sz="3600" b="1" dirty="0" smtClean="0">
              <a:solidFill>
                <a:schemeClr val="bg1"/>
              </a:solidFill>
              <a:latin typeface="Arial" pitchFamily="34" charset="0"/>
              <a:cs typeface="Arial" pitchFamily="34" charset="0"/>
            </a:endParaRPr>
          </a:p>
          <a:p>
            <a:pPr lvl="0" algn="ctr">
              <a:spcBef>
                <a:spcPct val="0"/>
              </a:spcBef>
            </a:pPr>
            <a:endParaRPr lang="en-US" sz="3600" dirty="0" smtClean="0">
              <a:solidFill>
                <a:schemeClr val="bg1"/>
              </a:solidFill>
              <a:latin typeface="Arial Black" pitchFamily="34" charset="0"/>
            </a:endParaRPr>
          </a:p>
        </p:txBody>
      </p:sp>
      <p:cxnSp>
        <p:nvCxnSpPr>
          <p:cNvPr id="8" name="Straight Connector 7"/>
          <p:cNvCxnSpPr/>
          <p:nvPr/>
        </p:nvCxnSpPr>
        <p:spPr>
          <a:xfrm>
            <a:off x="4343400" y="5029200"/>
            <a:ext cx="381000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5561012"/>
            <a:ext cx="1371600"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048000"/>
            <a:ext cx="8610600" cy="769441"/>
          </a:xfrm>
          <a:prstGeom prst="rect">
            <a:avLst/>
          </a:prstGeom>
          <a:solidFill>
            <a:srgbClr val="FFFF00"/>
          </a:solidFill>
          <a:ln w="38100">
            <a:solidFill>
              <a:srgbClr val="FF0000"/>
            </a:solidFill>
          </a:ln>
        </p:spPr>
        <p:txBody>
          <a:bodyPr wrap="square">
            <a:spAutoFit/>
          </a:bodyPr>
          <a:lstStyle/>
          <a:p>
            <a:pPr algn="ctr"/>
            <a:r>
              <a:rPr lang="en-US" sz="4400" b="1" dirty="0" smtClean="0">
                <a:latin typeface="Arial Black" pitchFamily="34" charset="0"/>
              </a:rPr>
              <a:t>JESUS IS COMING SOON!</a:t>
            </a:r>
          </a:p>
        </p:txBody>
      </p:sp>
      <p:sp>
        <p:nvSpPr>
          <p:cNvPr id="10" name="Subtitle 2"/>
          <p:cNvSpPr txBox="1">
            <a:spLocks/>
          </p:cNvSpPr>
          <p:nvPr/>
        </p:nvSpPr>
        <p:spPr>
          <a:xfrm>
            <a:off x="0" y="0"/>
            <a:ext cx="9144000" cy="2971800"/>
          </a:xfrm>
          <a:prstGeom prst="rect">
            <a:avLst/>
          </a:prstGeom>
          <a:solidFill>
            <a:schemeClr val="tx1"/>
          </a:solidFill>
        </p:spPr>
        <p:txBody>
          <a:bodyPr vert="horz" lIns="91440" tIns="45720" rIns="91440" bIns="45720" rtlCol="0">
            <a:noAutofit/>
          </a:bodyPr>
          <a:lstStyle/>
          <a:p>
            <a:r>
              <a:rPr lang="en-US" sz="3600" dirty="0" smtClean="0">
                <a:solidFill>
                  <a:schemeClr val="bg1"/>
                </a:solidFill>
              </a:rPr>
              <a:t>1 John 3:3 says, </a:t>
            </a:r>
            <a:r>
              <a:rPr lang="en-US" sz="4800" b="1" dirty="0" smtClean="0">
                <a:solidFill>
                  <a:schemeClr val="bg1"/>
                </a:solidFill>
                <a:latin typeface="Arial" pitchFamily="34" charset="0"/>
                <a:cs typeface="Arial" pitchFamily="34" charset="0"/>
              </a:rPr>
              <a:t>“And every man that hath this hope </a:t>
            </a:r>
            <a:r>
              <a:rPr lang="en-US" sz="4800" b="1" dirty="0" smtClean="0">
                <a:solidFill>
                  <a:srgbClr val="FFFF00"/>
                </a:solidFill>
                <a:latin typeface="Arial" pitchFamily="34" charset="0"/>
                <a:cs typeface="Arial" pitchFamily="34" charset="0"/>
              </a:rPr>
              <a:t>(expectation)</a:t>
            </a:r>
            <a:r>
              <a:rPr lang="en-US" sz="4800" b="1" dirty="0" smtClean="0">
                <a:solidFill>
                  <a:schemeClr val="bg1"/>
                </a:solidFill>
                <a:latin typeface="Arial" pitchFamily="34" charset="0"/>
                <a:cs typeface="Arial" pitchFamily="34" charset="0"/>
              </a:rPr>
              <a:t> in him </a:t>
            </a:r>
            <a:r>
              <a:rPr lang="en-US" sz="4800" b="1" dirty="0" err="1" smtClean="0">
                <a:solidFill>
                  <a:schemeClr val="bg1"/>
                </a:solidFill>
                <a:latin typeface="Arial" pitchFamily="34" charset="0"/>
                <a:cs typeface="Arial" pitchFamily="34" charset="0"/>
              </a:rPr>
              <a:t>purifieth</a:t>
            </a:r>
            <a:r>
              <a:rPr lang="en-US" sz="4800" b="1" dirty="0" smtClean="0">
                <a:solidFill>
                  <a:schemeClr val="bg1"/>
                </a:solidFill>
                <a:latin typeface="Arial" pitchFamily="34" charset="0"/>
                <a:cs typeface="Arial" pitchFamily="34" charset="0"/>
              </a:rPr>
              <a:t> himself, even as he is pure.” </a:t>
            </a:r>
            <a:endParaRPr lang="en-US" sz="3600" b="1" dirty="0" smtClean="0">
              <a:solidFill>
                <a:schemeClr val="bg1"/>
              </a:solidFill>
              <a:latin typeface="Arial" pitchFamily="34" charset="0"/>
              <a:cs typeface="Arial" pitchFamily="34" charset="0"/>
            </a:endParaRPr>
          </a:p>
          <a:p>
            <a:endParaRPr lang="en-US" sz="3600" b="1" dirty="0" smtClean="0">
              <a:solidFill>
                <a:srgbClr val="FFFF00"/>
              </a:solidFill>
              <a:latin typeface="Arial" pitchFamily="34" charset="0"/>
              <a:cs typeface="Arial" pitchFamily="34" charset="0"/>
            </a:endParaRPr>
          </a:p>
          <a:p>
            <a:pPr lvl="0" algn="ctr">
              <a:spcBef>
                <a:spcPct val="0"/>
              </a:spcBef>
            </a:pPr>
            <a:endParaRPr lang="en-US" sz="3600" dirty="0" smtClean="0">
              <a:solidFill>
                <a:srgbClr val="FFFF00"/>
              </a:solidFill>
              <a:latin typeface="Arial Black" pitchFamily="34" charset="0"/>
            </a:endParaRPr>
          </a:p>
        </p:txBody>
      </p:sp>
      <p:sp>
        <p:nvSpPr>
          <p:cNvPr id="4" name="Subtitle 2"/>
          <p:cNvSpPr txBox="1">
            <a:spLocks/>
          </p:cNvSpPr>
          <p:nvPr/>
        </p:nvSpPr>
        <p:spPr>
          <a:xfrm>
            <a:off x="0" y="3886200"/>
            <a:ext cx="9144000" cy="1219200"/>
          </a:xfrm>
          <a:prstGeom prst="rect">
            <a:avLst/>
          </a:prstGeom>
          <a:solidFill>
            <a:schemeClr val="tx2"/>
          </a:solidFill>
        </p:spPr>
        <p:txBody>
          <a:bodyPr vert="horz" lIns="91440" tIns="45720" rIns="91440" bIns="45720" rtlCol="0">
            <a:noAutofit/>
          </a:bodyPr>
          <a:lstStyle/>
          <a:p>
            <a:pPr algn="ctr"/>
            <a:r>
              <a:rPr lang="en-US" sz="3600" dirty="0" smtClean="0">
                <a:solidFill>
                  <a:schemeClr val="bg1"/>
                </a:solidFill>
                <a:effectLst>
                  <a:outerShdw blurRad="38100" dist="38100" dir="2700000" algn="tl">
                    <a:srgbClr val="000000">
                      <a:alpha val="43137"/>
                    </a:srgbClr>
                  </a:outerShdw>
                </a:effectLst>
                <a:latin typeface="Arial Black" pitchFamily="34" charset="0"/>
              </a:rPr>
              <a:t>Are you ready if Jesus were to come today?</a:t>
            </a:r>
            <a:endParaRPr lang="en-US"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endPar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0"/>
              </a:spcBef>
            </a:pPr>
            <a:endParaRPr lang="en-US" sz="3600" dirty="0" smtClean="0">
              <a:solidFill>
                <a:schemeClr val="bg1"/>
              </a:solidFill>
              <a:effectLst>
                <a:outerShdw blurRad="38100" dist="38100" dir="2700000" algn="tl">
                  <a:srgbClr val="000000">
                    <a:alpha val="43137"/>
                  </a:srgbClr>
                </a:outerShdw>
              </a:effectLst>
              <a:latin typeface="Arial Black" pitchFamily="34" charset="0"/>
            </a:endParaRPr>
          </a:p>
        </p:txBody>
      </p:sp>
      <p:sp>
        <p:nvSpPr>
          <p:cNvPr id="5" name="Subtitle 2"/>
          <p:cNvSpPr txBox="1">
            <a:spLocks/>
          </p:cNvSpPr>
          <p:nvPr/>
        </p:nvSpPr>
        <p:spPr>
          <a:xfrm>
            <a:off x="0" y="5181600"/>
            <a:ext cx="9144000" cy="1219200"/>
          </a:xfrm>
          <a:prstGeom prst="rect">
            <a:avLst/>
          </a:prstGeom>
          <a:solidFill>
            <a:schemeClr val="tx2"/>
          </a:solidFill>
        </p:spPr>
        <p:txBody>
          <a:bodyPr vert="horz" lIns="91440" tIns="45720" rIns="91440" bIns="45720" rtlCol="0">
            <a:noAutofit/>
          </a:bodyPr>
          <a:lstStyle/>
          <a:p>
            <a:pPr algn="ctr"/>
            <a:r>
              <a:rPr lang="en-US" sz="3600" dirty="0" smtClean="0">
                <a:solidFill>
                  <a:schemeClr val="bg1"/>
                </a:solidFill>
                <a:effectLst>
                  <a:outerShdw blurRad="38100" dist="38100" dir="2700000" algn="tl">
                    <a:srgbClr val="000000">
                      <a:alpha val="43137"/>
                    </a:srgbClr>
                  </a:outerShdw>
                </a:effectLst>
                <a:latin typeface="Arial Black" pitchFamily="34" charset="0"/>
              </a:rPr>
              <a:t>Are you ready, </a:t>
            </a:r>
          </a:p>
          <a:p>
            <a:pPr algn="ctr"/>
            <a:r>
              <a:rPr lang="en-US" sz="3600" dirty="0" smtClean="0">
                <a:solidFill>
                  <a:schemeClr val="bg1"/>
                </a:solidFill>
                <a:effectLst>
                  <a:outerShdw blurRad="38100" dist="38100" dir="2700000" algn="tl">
                    <a:srgbClr val="000000">
                      <a:alpha val="43137"/>
                    </a:srgbClr>
                  </a:outerShdw>
                </a:effectLst>
                <a:latin typeface="Arial Black" pitchFamily="34" charset="0"/>
              </a:rPr>
              <a:t>100% ready, if you died today?</a:t>
            </a:r>
            <a:endParaRPr lang="en-US"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endPar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0"/>
              </a:spcBef>
            </a:pPr>
            <a:endParaRPr lang="en-US" sz="3600" dirty="0" smtClean="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52400"/>
            <a:ext cx="8610600" cy="769441"/>
          </a:xfrm>
          <a:prstGeom prst="rect">
            <a:avLst/>
          </a:prstGeom>
          <a:solidFill>
            <a:srgbClr val="FFFF00"/>
          </a:solidFill>
          <a:ln w="38100">
            <a:solidFill>
              <a:srgbClr val="FF0000"/>
            </a:solidFill>
          </a:ln>
        </p:spPr>
        <p:txBody>
          <a:bodyPr wrap="square">
            <a:spAutoFit/>
          </a:bodyPr>
          <a:lstStyle/>
          <a:p>
            <a:pPr algn="ctr"/>
            <a:r>
              <a:rPr lang="en-US" sz="4400" b="1" dirty="0" smtClean="0">
                <a:latin typeface="Arial Black" pitchFamily="34" charset="0"/>
              </a:rPr>
              <a:t>JESUS IS COMING SOON!</a:t>
            </a:r>
          </a:p>
        </p:txBody>
      </p:sp>
      <p:sp>
        <p:nvSpPr>
          <p:cNvPr id="4" name="Subtitle 2"/>
          <p:cNvSpPr txBox="1">
            <a:spLocks/>
          </p:cNvSpPr>
          <p:nvPr/>
        </p:nvSpPr>
        <p:spPr>
          <a:xfrm>
            <a:off x="0" y="1066800"/>
            <a:ext cx="9144000" cy="2362200"/>
          </a:xfrm>
          <a:prstGeom prst="rect">
            <a:avLst/>
          </a:prstGeom>
          <a:solidFill>
            <a:schemeClr val="tx2"/>
          </a:solidFill>
        </p:spPr>
        <p:txBody>
          <a:bodyPr vert="horz" lIns="91440" tIns="45720" rIns="91440" bIns="45720" rtlCol="0">
            <a:noAutofit/>
          </a:bodyPr>
          <a:lstStyle/>
          <a:p>
            <a:pPr algn="ctr"/>
            <a:r>
              <a:rPr lang="en-US" sz="4800" dirty="0" smtClean="0">
                <a:solidFill>
                  <a:schemeClr val="bg1"/>
                </a:solidFill>
                <a:effectLst>
                  <a:outerShdw blurRad="38100" dist="38100" dir="2700000" algn="tl">
                    <a:srgbClr val="000000">
                      <a:alpha val="43137"/>
                    </a:srgbClr>
                  </a:outerShdw>
                </a:effectLst>
                <a:latin typeface="Arial Black" pitchFamily="34" charset="0"/>
              </a:rPr>
              <a:t>Pastor </a:t>
            </a:r>
            <a:r>
              <a:rPr lang="en-US" sz="4800" dirty="0" err="1" smtClean="0">
                <a:solidFill>
                  <a:schemeClr val="bg1"/>
                </a:solidFill>
                <a:effectLst>
                  <a:outerShdw blurRad="38100" dist="38100" dir="2700000" algn="tl">
                    <a:srgbClr val="000000">
                      <a:alpha val="43137"/>
                    </a:srgbClr>
                  </a:outerShdw>
                </a:effectLst>
                <a:latin typeface="Arial Black" pitchFamily="34" charset="0"/>
              </a:rPr>
              <a:t>Ramil</a:t>
            </a:r>
            <a:r>
              <a:rPr lang="en-US" sz="4800" dirty="0" smtClean="0">
                <a:solidFill>
                  <a:schemeClr val="bg1"/>
                </a:solidFill>
                <a:effectLst>
                  <a:outerShdw blurRad="38100" dist="38100" dir="2700000" algn="tl">
                    <a:srgbClr val="000000">
                      <a:alpha val="43137"/>
                    </a:srgbClr>
                  </a:outerShdw>
                </a:effectLst>
                <a:latin typeface="Arial Black" pitchFamily="34" charset="0"/>
              </a:rPr>
              <a:t>,</a:t>
            </a:r>
          </a:p>
          <a:p>
            <a:pPr algn="ctr"/>
            <a:r>
              <a:rPr lang="en-US"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Would you please come</a:t>
            </a:r>
          </a:p>
          <a:p>
            <a:pPr algn="ctr"/>
            <a:r>
              <a:rPr lang="en-US" sz="4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and give the invitation?</a:t>
            </a:r>
          </a:p>
          <a:p>
            <a:endParaRPr lang="en-US" sz="4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0"/>
              </a:spcBef>
            </a:pPr>
            <a:endParaRPr lang="en-US" sz="4800" dirty="0" smtClean="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52400"/>
            <a:ext cx="8610600" cy="769441"/>
          </a:xfrm>
          <a:prstGeom prst="rect">
            <a:avLst/>
          </a:prstGeom>
          <a:solidFill>
            <a:srgbClr val="FFFF00"/>
          </a:solidFill>
          <a:ln w="38100">
            <a:solidFill>
              <a:srgbClr val="FF0000"/>
            </a:solidFill>
          </a:ln>
        </p:spPr>
        <p:txBody>
          <a:bodyPr wrap="square">
            <a:spAutoFit/>
          </a:bodyPr>
          <a:lstStyle/>
          <a:p>
            <a:pPr algn="ctr"/>
            <a:r>
              <a:rPr lang="en-US" sz="4400" b="1" dirty="0" smtClean="0">
                <a:latin typeface="Arial Black" pitchFamily="34" charset="0"/>
              </a:rPr>
              <a:t>I welcome your response</a:t>
            </a:r>
            <a:endParaRPr lang="en-US" sz="4400" b="1" dirty="0" smtClean="0">
              <a:latin typeface="Arial Black" pitchFamily="34" charset="0"/>
            </a:endParaRPr>
          </a:p>
        </p:txBody>
      </p:sp>
      <p:sp>
        <p:nvSpPr>
          <p:cNvPr id="4" name="Subtitle 2"/>
          <p:cNvSpPr txBox="1">
            <a:spLocks/>
          </p:cNvSpPr>
          <p:nvPr/>
        </p:nvSpPr>
        <p:spPr>
          <a:xfrm>
            <a:off x="0" y="990600"/>
            <a:ext cx="9144000" cy="2362200"/>
          </a:xfrm>
          <a:prstGeom prst="rect">
            <a:avLst/>
          </a:prstGeom>
          <a:solidFill>
            <a:schemeClr val="tx2"/>
          </a:solidFill>
        </p:spPr>
        <p:txBody>
          <a:bodyPr vert="horz" lIns="91440" tIns="45720" rIns="91440" bIns="45720" rtlCol="0">
            <a:noAutofit/>
          </a:bodyPr>
          <a:lstStyle/>
          <a:p>
            <a:pPr algn="ctr"/>
            <a:r>
              <a:rPr lang="en-US" sz="3600" dirty="0" smtClean="0">
                <a:solidFill>
                  <a:schemeClr val="bg1"/>
                </a:solidFill>
                <a:effectLst>
                  <a:outerShdw blurRad="38100" dist="38100" dir="2700000" algn="tl">
                    <a:srgbClr val="000000">
                      <a:alpha val="43137"/>
                    </a:srgbClr>
                  </a:outerShdw>
                </a:effectLst>
                <a:latin typeface="Arial Black" pitchFamily="34" charset="0"/>
              </a:rPr>
              <a:t>The Pastor will send me the attendance there in his church and the decisions that were made, and I will rejoice with him.</a:t>
            </a:r>
            <a:endParaRPr lang="en-US"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endPar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0"/>
              </a:spcBef>
            </a:pPr>
            <a:endParaRPr lang="en-US" sz="3600" dirty="0" smtClean="0">
              <a:solidFill>
                <a:schemeClr val="bg1"/>
              </a:solidFill>
              <a:effectLst>
                <a:outerShdw blurRad="38100" dist="38100" dir="2700000" algn="tl">
                  <a:srgbClr val="000000">
                    <a:alpha val="43137"/>
                  </a:srgbClr>
                </a:outerShdw>
              </a:effectLst>
              <a:latin typeface="Arial Black" pitchFamily="34" charset="0"/>
            </a:endParaRPr>
          </a:p>
        </p:txBody>
      </p:sp>
      <p:sp>
        <p:nvSpPr>
          <p:cNvPr id="5" name="Subtitle 2"/>
          <p:cNvSpPr txBox="1">
            <a:spLocks/>
          </p:cNvSpPr>
          <p:nvPr/>
        </p:nvSpPr>
        <p:spPr>
          <a:xfrm>
            <a:off x="0" y="3429000"/>
            <a:ext cx="9144000" cy="3352800"/>
          </a:xfrm>
          <a:prstGeom prst="rect">
            <a:avLst/>
          </a:prstGeom>
          <a:solidFill>
            <a:schemeClr val="tx2"/>
          </a:solidFill>
        </p:spPr>
        <p:txBody>
          <a:bodyPr vert="horz" lIns="91440" tIns="45720" rIns="91440" bIns="45720" rtlCol="0">
            <a:noAutofit/>
          </a:bodyPr>
          <a:lstStyle/>
          <a:p>
            <a:pPr algn="ctr"/>
            <a:r>
              <a:rPr lang="en-US" sz="3600" dirty="0" smtClean="0">
                <a:solidFill>
                  <a:schemeClr val="bg1"/>
                </a:solidFill>
                <a:effectLst>
                  <a:outerShdw blurRad="38100" dist="38100" dir="2700000" algn="tl">
                    <a:srgbClr val="000000">
                      <a:alpha val="43137"/>
                    </a:srgbClr>
                  </a:outerShdw>
                </a:effectLst>
                <a:latin typeface="Arial Black" pitchFamily="34" charset="0"/>
              </a:rPr>
              <a:t>If you have been watching by social media, I would be interested in hearing from you if you made a decision in your heart while viewing the message or afterwards.</a:t>
            </a:r>
            <a:endParaRPr lang="en-US"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endPar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0"/>
              </a:spcBef>
            </a:pPr>
            <a:endParaRPr lang="en-US" sz="3600" dirty="0" smtClean="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152400"/>
            <a:ext cx="8610600" cy="769441"/>
          </a:xfrm>
          <a:prstGeom prst="rect">
            <a:avLst/>
          </a:prstGeom>
          <a:solidFill>
            <a:srgbClr val="FFFF00"/>
          </a:solidFill>
          <a:ln w="38100">
            <a:solidFill>
              <a:srgbClr val="FF0000"/>
            </a:solidFill>
          </a:ln>
        </p:spPr>
        <p:txBody>
          <a:bodyPr wrap="square">
            <a:spAutoFit/>
          </a:bodyPr>
          <a:lstStyle/>
          <a:p>
            <a:pPr algn="ctr"/>
            <a:r>
              <a:rPr lang="en-US" sz="4400" b="1" dirty="0" smtClean="0">
                <a:latin typeface="Arial Black" pitchFamily="34" charset="0"/>
              </a:rPr>
              <a:t>I welcome your response</a:t>
            </a:r>
            <a:endParaRPr lang="en-US" sz="4400" b="1" dirty="0" smtClean="0">
              <a:latin typeface="Arial Black" pitchFamily="34" charset="0"/>
            </a:endParaRPr>
          </a:p>
        </p:txBody>
      </p:sp>
      <p:sp>
        <p:nvSpPr>
          <p:cNvPr id="4" name="Subtitle 2"/>
          <p:cNvSpPr txBox="1">
            <a:spLocks/>
          </p:cNvSpPr>
          <p:nvPr/>
        </p:nvSpPr>
        <p:spPr>
          <a:xfrm>
            <a:off x="0" y="990600"/>
            <a:ext cx="9144000" cy="2362200"/>
          </a:xfrm>
          <a:prstGeom prst="rect">
            <a:avLst/>
          </a:prstGeom>
          <a:solidFill>
            <a:schemeClr val="tx2"/>
          </a:solidFill>
        </p:spPr>
        <p:txBody>
          <a:bodyPr vert="horz" lIns="91440" tIns="45720" rIns="91440" bIns="45720" rtlCol="0">
            <a:noAutofit/>
          </a:bodyPr>
          <a:lstStyle/>
          <a:p>
            <a:pPr algn="ctr"/>
            <a:r>
              <a:rPr lang="en-US" sz="3600" dirty="0" smtClean="0">
                <a:solidFill>
                  <a:schemeClr val="bg1"/>
                </a:solidFill>
                <a:effectLst>
                  <a:outerShdw blurRad="38100" dist="38100" dir="2700000" algn="tl">
                    <a:srgbClr val="000000">
                      <a:alpha val="43137"/>
                    </a:srgbClr>
                  </a:outerShdw>
                </a:effectLst>
                <a:latin typeface="Arial Black" pitchFamily="34" charset="0"/>
              </a:rPr>
              <a:t>Please respond by sending me an e-mail giving me your decision.</a:t>
            </a:r>
          </a:p>
          <a:p>
            <a:pPr algn="ctr"/>
            <a:r>
              <a:rPr lang="en-US"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My address is bama4u@bellsouth.net</a:t>
            </a:r>
            <a:endParaRPr lang="en-US" sz="36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endParaRPr>
          </a:p>
          <a:p>
            <a:endPar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0"/>
              </a:spcBef>
            </a:pPr>
            <a:endParaRPr lang="en-US" sz="3600" dirty="0" smtClean="0">
              <a:solidFill>
                <a:schemeClr val="bg1"/>
              </a:solidFill>
              <a:effectLst>
                <a:outerShdw blurRad="38100" dist="38100" dir="2700000" algn="tl">
                  <a:srgbClr val="000000">
                    <a:alpha val="43137"/>
                  </a:srgbClr>
                </a:outerShdw>
              </a:effectLst>
              <a:latin typeface="Arial Black" pitchFamily="34" charset="0"/>
            </a:endParaRPr>
          </a:p>
        </p:txBody>
      </p:sp>
      <p:sp>
        <p:nvSpPr>
          <p:cNvPr id="5" name="Subtitle 2"/>
          <p:cNvSpPr txBox="1">
            <a:spLocks/>
          </p:cNvSpPr>
          <p:nvPr/>
        </p:nvSpPr>
        <p:spPr>
          <a:xfrm>
            <a:off x="0" y="3429000"/>
            <a:ext cx="9144000" cy="3352800"/>
          </a:xfrm>
          <a:prstGeom prst="rect">
            <a:avLst/>
          </a:prstGeom>
          <a:solidFill>
            <a:schemeClr val="bg1"/>
          </a:solidFill>
        </p:spPr>
        <p:txBody>
          <a:bodyPr vert="horz" lIns="91440" tIns="45720" rIns="91440" bIns="45720" rtlCol="0">
            <a:noAutofit/>
          </a:bodyPr>
          <a:lstStyle/>
          <a:p>
            <a:pPr algn="ctr"/>
            <a:r>
              <a:rPr lang="en-US" sz="3600" dirty="0" smtClean="0">
                <a:effectLst>
                  <a:outerShdw blurRad="38100" dist="38100" dir="2700000" algn="tl">
                    <a:srgbClr val="000000">
                      <a:alpha val="43137"/>
                    </a:srgbClr>
                  </a:outerShdw>
                </a:effectLst>
                <a:latin typeface="Arial Black" pitchFamily="34" charset="0"/>
              </a:rPr>
              <a:t>I have a helpful website, </a:t>
            </a:r>
            <a:r>
              <a:rPr lang="en-US" sz="3600" dirty="0" smtClean="0">
                <a:solidFill>
                  <a:schemeClr val="bg1"/>
                </a:solidFill>
                <a:effectLst>
                  <a:outerShdw blurRad="38100" dist="38100" dir="2700000" algn="tl">
                    <a:srgbClr val="000000">
                      <a:alpha val="43137"/>
                    </a:srgbClr>
                  </a:outerShdw>
                </a:effectLst>
                <a:latin typeface="Arial Black" pitchFamily="34" charset="0"/>
                <a:hlinkClick r:id="rId2"/>
              </a:rPr>
              <a:t>www.bama4u.org</a:t>
            </a:r>
            <a:r>
              <a:rPr lang="en-US" sz="3600" dirty="0" smtClean="0">
                <a:solidFill>
                  <a:schemeClr val="bg1"/>
                </a:solidFill>
                <a:effectLst>
                  <a:outerShdw blurRad="38100" dist="38100" dir="2700000" algn="tl">
                    <a:srgbClr val="000000">
                      <a:alpha val="43137"/>
                    </a:srgbClr>
                  </a:outerShdw>
                </a:effectLst>
                <a:latin typeface="Arial Black" pitchFamily="34" charset="0"/>
              </a:rPr>
              <a:t> </a:t>
            </a:r>
            <a:r>
              <a:rPr lang="en-US" sz="3600" dirty="0" smtClean="0">
                <a:effectLst>
                  <a:outerShdw blurRad="38100" dist="38100" dir="2700000" algn="tl">
                    <a:srgbClr val="000000">
                      <a:alpha val="43137"/>
                    </a:srgbClr>
                  </a:outerShdw>
                </a:effectLst>
                <a:latin typeface="Arial Black" pitchFamily="34" charset="0"/>
              </a:rPr>
              <a:t>that you might check out. It will give you a lot of free information and help to assist you in growing in you faith. </a:t>
            </a:r>
          </a:p>
          <a:p>
            <a:pPr algn="ctr"/>
            <a:r>
              <a:rPr lang="en-US" sz="3600" dirty="0" smtClean="0">
                <a:effectLst>
                  <a:outerShdw blurRad="38100" dist="38100" dir="2700000" algn="tl">
                    <a:srgbClr val="000000">
                      <a:alpha val="43137"/>
                    </a:srgbClr>
                  </a:outerShdw>
                </a:effectLst>
                <a:latin typeface="Arial Black" pitchFamily="34" charset="0"/>
              </a:rPr>
              <a:t>Thank you. Mel Brown</a:t>
            </a:r>
            <a:endParaRPr lang="en-US" sz="3600" b="1" dirty="0" smtClean="0">
              <a:effectLst>
                <a:outerShdw blurRad="38100" dist="38100" dir="2700000" algn="tl">
                  <a:srgbClr val="000000">
                    <a:alpha val="43137"/>
                  </a:srgbClr>
                </a:outerShdw>
              </a:effectLst>
              <a:latin typeface="Arial Black" pitchFamily="34" charset="0"/>
              <a:cs typeface="Arial" pitchFamily="34" charset="0"/>
            </a:endParaRPr>
          </a:p>
          <a:p>
            <a:endPar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a:spcBef>
                <a:spcPct val="0"/>
              </a:spcBef>
            </a:pPr>
            <a:endParaRPr lang="en-US" sz="3600" dirty="0" smtClean="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Windows 10\Desktop\All my Power Point sermons\Purpose\LBC Purpose\Pg 53  alll 4.jpg"/>
          <p:cNvPicPr>
            <a:picLocks noChangeAspect="1" noChangeArrowheads="1"/>
          </p:cNvPicPr>
          <p:nvPr/>
        </p:nvPicPr>
        <p:blipFill>
          <a:blip r:embed="rId3"/>
          <a:srcRect/>
          <a:stretch>
            <a:fillRect/>
          </a:stretch>
        </p:blipFill>
        <p:spPr bwMode="auto">
          <a:xfrm>
            <a:off x="0" y="-304800"/>
            <a:ext cx="4743528" cy="3810000"/>
          </a:xfrm>
          <a:prstGeom prst="rect">
            <a:avLst/>
          </a:prstGeom>
          <a:noFill/>
        </p:spPr>
      </p:pic>
      <p:sp>
        <p:nvSpPr>
          <p:cNvPr id="7" name="TextBox 6"/>
          <p:cNvSpPr txBox="1"/>
          <p:nvPr/>
        </p:nvSpPr>
        <p:spPr>
          <a:xfrm>
            <a:off x="173001" y="2667000"/>
            <a:ext cx="4475199" cy="707886"/>
          </a:xfrm>
          <a:prstGeom prst="rect">
            <a:avLst/>
          </a:prstGeom>
          <a:solidFill>
            <a:srgbClr val="FFFF00"/>
          </a:solidFill>
        </p:spPr>
        <p:txBody>
          <a:bodyPr wrap="none" rtlCol="0">
            <a:spAutoFit/>
          </a:bodyPr>
          <a:lstStyle/>
          <a:p>
            <a:r>
              <a:rPr lang="en-US" sz="2000" dirty="0" smtClean="0">
                <a:latin typeface="Arial Black" pitchFamily="34" charset="0"/>
              </a:rPr>
              <a:t>The Brown family arrived in </a:t>
            </a:r>
          </a:p>
          <a:p>
            <a:r>
              <a:rPr lang="en-US" sz="2000" dirty="0" smtClean="0">
                <a:latin typeface="Arial Black" pitchFamily="34" charset="0"/>
              </a:rPr>
              <a:t>the Philippines on July 1, 1980</a:t>
            </a:r>
            <a:endParaRPr lang="en-US" sz="2000" dirty="0">
              <a:latin typeface="Arial Black" pitchFamily="34" charset="0"/>
            </a:endParaRPr>
          </a:p>
        </p:txBody>
      </p:sp>
      <p:sp>
        <p:nvSpPr>
          <p:cNvPr id="15" name="TextBox 14"/>
          <p:cNvSpPr txBox="1"/>
          <p:nvPr/>
        </p:nvSpPr>
        <p:spPr>
          <a:xfrm>
            <a:off x="4682458" y="381000"/>
            <a:ext cx="4376583" cy="2154436"/>
          </a:xfrm>
          <a:prstGeom prst="rect">
            <a:avLst/>
          </a:prstGeom>
          <a:solidFill>
            <a:srgbClr val="FFFF00"/>
          </a:solidFill>
          <a:ln w="57150">
            <a:solidFill>
              <a:srgbClr val="FF0000"/>
            </a:solidFill>
          </a:ln>
        </p:spPr>
        <p:txBody>
          <a:bodyPr wrap="none" rtlCol="0">
            <a:spAutoFit/>
          </a:bodyPr>
          <a:lstStyle/>
          <a:p>
            <a:pPr algn="ctr"/>
            <a:r>
              <a:rPr lang="en-US" sz="2000" dirty="0" smtClean="0">
                <a:latin typeface="Arial Black" pitchFamily="34" charset="0"/>
              </a:rPr>
              <a:t>FROM A HUMBLE BEGINNING</a:t>
            </a:r>
          </a:p>
          <a:p>
            <a:pPr algn="ctr"/>
            <a:r>
              <a:rPr lang="en-US" sz="2000" dirty="0" smtClean="0">
                <a:latin typeface="Arial Black" pitchFamily="34" charset="0"/>
              </a:rPr>
              <a:t>WITH ONLY A VISION OF</a:t>
            </a:r>
          </a:p>
          <a:p>
            <a:pPr algn="ctr"/>
            <a:r>
              <a:rPr lang="en-US" sz="2000" dirty="0" smtClean="0">
                <a:latin typeface="Arial Black" pitchFamily="34" charset="0"/>
              </a:rPr>
              <a:t>PLANTING ONE CHURCH.</a:t>
            </a:r>
            <a:br>
              <a:rPr lang="en-US" sz="2000" dirty="0" smtClean="0">
                <a:latin typeface="Arial Black" pitchFamily="34" charset="0"/>
              </a:rPr>
            </a:br>
            <a:endParaRPr lang="en-US" sz="1050" dirty="0" smtClean="0">
              <a:latin typeface="Arial Black" pitchFamily="34" charset="0"/>
            </a:endParaRPr>
          </a:p>
          <a:p>
            <a:pPr algn="ctr"/>
            <a:r>
              <a:rPr lang="en-US" sz="2000" dirty="0" smtClean="0">
                <a:latin typeface="Arial Black" pitchFamily="34" charset="0"/>
              </a:rPr>
              <a:t>OUR FAITH WAS VERY SMALL</a:t>
            </a:r>
          </a:p>
          <a:p>
            <a:pPr algn="ctr"/>
            <a:r>
              <a:rPr lang="en-US" sz="2000" dirty="0" smtClean="0">
                <a:latin typeface="Arial Black" pitchFamily="34" charset="0"/>
              </a:rPr>
              <a:t>BUT LOOK WHAT OUR GOD</a:t>
            </a:r>
          </a:p>
          <a:p>
            <a:pPr algn="ctr"/>
            <a:r>
              <a:rPr lang="en-US" sz="2000" dirty="0" smtClean="0">
                <a:latin typeface="Arial Black" pitchFamily="34" charset="0"/>
              </a:rPr>
              <a:t>HATH DONE!</a:t>
            </a:r>
            <a:endParaRPr lang="en-US" sz="2000" dirty="0">
              <a:latin typeface="Arial Black" pitchFamily="34" charset="0"/>
            </a:endParaRPr>
          </a:p>
        </p:txBody>
      </p:sp>
      <p:pic>
        <p:nvPicPr>
          <p:cNvPr id="11" name="Picture 5" descr="C:\Users\Windows 10\Desktop\All my Power Point sermons\Purpose\LBC Purpose\Pg 49 1st location Bernardos house.jpg"/>
          <p:cNvPicPr>
            <a:picLocks noChangeAspect="1" noChangeArrowheads="1"/>
          </p:cNvPicPr>
          <p:nvPr/>
        </p:nvPicPr>
        <p:blipFill>
          <a:blip r:embed="rId4"/>
          <a:srcRect/>
          <a:stretch>
            <a:fillRect/>
          </a:stretch>
        </p:blipFill>
        <p:spPr bwMode="auto">
          <a:xfrm>
            <a:off x="0" y="3505200"/>
            <a:ext cx="4470400" cy="3352800"/>
          </a:xfrm>
          <a:prstGeom prst="rect">
            <a:avLst/>
          </a:prstGeom>
          <a:noFill/>
        </p:spPr>
      </p:pic>
      <p:pic>
        <p:nvPicPr>
          <p:cNvPr id="12" name="Picture 6" descr="C:\Users\Windows 10\Desktop\All my Power Point sermons\Purpose\LBC Purpose\Pg 49 2nd location.jpg"/>
          <p:cNvPicPr>
            <a:picLocks noChangeAspect="1" noChangeArrowheads="1"/>
          </p:cNvPicPr>
          <p:nvPr/>
        </p:nvPicPr>
        <p:blipFill>
          <a:blip r:embed="rId5"/>
          <a:srcRect/>
          <a:stretch>
            <a:fillRect/>
          </a:stretch>
        </p:blipFill>
        <p:spPr bwMode="auto">
          <a:xfrm>
            <a:off x="4495800" y="3200400"/>
            <a:ext cx="4876800" cy="3657600"/>
          </a:xfrm>
          <a:prstGeom prst="rect">
            <a:avLst/>
          </a:prstGeom>
          <a:noFill/>
        </p:spPr>
      </p:pic>
      <p:sp>
        <p:nvSpPr>
          <p:cNvPr id="13" name="TextBox 12"/>
          <p:cNvSpPr txBox="1"/>
          <p:nvPr/>
        </p:nvSpPr>
        <p:spPr>
          <a:xfrm>
            <a:off x="228600" y="6096000"/>
            <a:ext cx="3127779" cy="707886"/>
          </a:xfrm>
          <a:prstGeom prst="rect">
            <a:avLst/>
          </a:prstGeom>
          <a:solidFill>
            <a:srgbClr val="FFFF00"/>
          </a:solidFill>
        </p:spPr>
        <p:txBody>
          <a:bodyPr wrap="none" rtlCol="0">
            <a:spAutoFit/>
          </a:bodyPr>
          <a:lstStyle/>
          <a:p>
            <a:r>
              <a:rPr lang="en-US" sz="2000" dirty="0" smtClean="0">
                <a:latin typeface="Arial Black" pitchFamily="34" charset="0"/>
              </a:rPr>
              <a:t>First location – 1980</a:t>
            </a:r>
            <a:br>
              <a:rPr lang="en-US" sz="2000" dirty="0" smtClean="0">
                <a:latin typeface="Arial Black" pitchFamily="34" charset="0"/>
              </a:rPr>
            </a:br>
            <a:r>
              <a:rPr lang="en-US" sz="2000" dirty="0" smtClean="0">
                <a:latin typeface="Arial Black" pitchFamily="34" charset="0"/>
              </a:rPr>
              <a:t>In a house, up stairs.</a:t>
            </a:r>
            <a:endParaRPr lang="en-US" sz="2000" dirty="0">
              <a:latin typeface="Arial Black" pitchFamily="34" charset="0"/>
            </a:endParaRPr>
          </a:p>
        </p:txBody>
      </p:sp>
      <p:sp>
        <p:nvSpPr>
          <p:cNvPr id="14" name="TextBox 13"/>
          <p:cNvSpPr txBox="1"/>
          <p:nvPr/>
        </p:nvSpPr>
        <p:spPr>
          <a:xfrm>
            <a:off x="5789004" y="6073914"/>
            <a:ext cx="3431196" cy="707886"/>
          </a:xfrm>
          <a:prstGeom prst="rect">
            <a:avLst/>
          </a:prstGeom>
          <a:solidFill>
            <a:srgbClr val="FFFF00"/>
          </a:solidFill>
        </p:spPr>
        <p:txBody>
          <a:bodyPr wrap="none" rtlCol="0">
            <a:spAutoFit/>
          </a:bodyPr>
          <a:lstStyle/>
          <a:p>
            <a:r>
              <a:rPr lang="en-US" sz="2000" dirty="0" smtClean="0">
                <a:latin typeface="Arial Black" pitchFamily="34" charset="0"/>
              </a:rPr>
              <a:t>Our 2</a:t>
            </a:r>
            <a:r>
              <a:rPr lang="en-US" sz="2000" baseline="30000" dirty="0" smtClean="0">
                <a:latin typeface="Arial Black" pitchFamily="34" charset="0"/>
              </a:rPr>
              <a:t>nd.</a:t>
            </a:r>
            <a:r>
              <a:rPr lang="en-US" sz="2000" dirty="0" smtClean="0">
                <a:latin typeface="Arial Black" pitchFamily="34" charset="0"/>
              </a:rPr>
              <a:t> location – 1980</a:t>
            </a:r>
            <a:br>
              <a:rPr lang="en-US" sz="2000" dirty="0" smtClean="0">
                <a:latin typeface="Arial Black" pitchFamily="34" charset="0"/>
              </a:rPr>
            </a:br>
            <a:r>
              <a:rPr lang="en-US" sz="2000" dirty="0" smtClean="0">
                <a:latin typeface="Arial Black" pitchFamily="34" charset="0"/>
              </a:rPr>
              <a:t>In a carport.</a:t>
            </a:r>
            <a:endParaRPr lang="en-US" sz="2000" dirty="0">
              <a:latin typeface="Arial Black" pitchFamily="34" charset="0"/>
            </a:endParaRPr>
          </a:p>
        </p:txBody>
      </p:sp>
      <p:sp>
        <p:nvSpPr>
          <p:cNvPr id="9" name="TextBox 8"/>
          <p:cNvSpPr txBox="1"/>
          <p:nvPr/>
        </p:nvSpPr>
        <p:spPr>
          <a:xfrm>
            <a:off x="4724400" y="3429000"/>
            <a:ext cx="4529253" cy="707886"/>
          </a:xfrm>
          <a:prstGeom prst="rect">
            <a:avLst/>
          </a:prstGeom>
          <a:solidFill>
            <a:srgbClr val="FFFF00"/>
          </a:solidFill>
        </p:spPr>
        <p:txBody>
          <a:bodyPr wrap="none" rtlCol="0">
            <a:spAutoFit/>
          </a:bodyPr>
          <a:lstStyle/>
          <a:p>
            <a:r>
              <a:rPr lang="en-US" sz="2000" dirty="0" smtClean="0">
                <a:latin typeface="Arial Black" pitchFamily="34" charset="0"/>
              </a:rPr>
              <a:t>We organized LBC in this place</a:t>
            </a:r>
          </a:p>
          <a:p>
            <a:r>
              <a:rPr lang="en-US" sz="2000" dirty="0" smtClean="0">
                <a:latin typeface="Arial Black" pitchFamily="34" charset="0"/>
              </a:rPr>
              <a:t>on Sept. 27, 1980</a:t>
            </a:r>
            <a:endParaRPr 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vertical)">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8)">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3" grpId="0" animBg="1"/>
      <p:bldP spid="1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Windows 10\Desktop\All my Power Point sermons\Purpose\LBC Purpose\PG 49 3rd loacation.jpg"/>
          <p:cNvPicPr>
            <a:picLocks noChangeAspect="1" noChangeArrowheads="1"/>
          </p:cNvPicPr>
          <p:nvPr/>
        </p:nvPicPr>
        <p:blipFill>
          <a:blip r:embed="rId3"/>
          <a:srcRect/>
          <a:stretch>
            <a:fillRect/>
          </a:stretch>
        </p:blipFill>
        <p:spPr bwMode="auto">
          <a:xfrm>
            <a:off x="0" y="0"/>
            <a:ext cx="4300024" cy="3200400"/>
          </a:xfrm>
          <a:prstGeom prst="rect">
            <a:avLst/>
          </a:prstGeom>
          <a:noFill/>
        </p:spPr>
      </p:pic>
      <p:pic>
        <p:nvPicPr>
          <p:cNvPr id="12" name="Picture 4" descr="C:\Users\Windows 10\Desktop\All my Power Point sermons\Purpose\LBC Purpose\Pg 70 4th location.JPG"/>
          <p:cNvPicPr>
            <a:picLocks noChangeAspect="1" noChangeArrowheads="1"/>
          </p:cNvPicPr>
          <p:nvPr/>
        </p:nvPicPr>
        <p:blipFill>
          <a:blip r:embed="rId4" cstate="print"/>
          <a:srcRect/>
          <a:stretch>
            <a:fillRect/>
          </a:stretch>
        </p:blipFill>
        <p:spPr bwMode="auto">
          <a:xfrm>
            <a:off x="4485407" y="0"/>
            <a:ext cx="4658593" cy="3200400"/>
          </a:xfrm>
          <a:prstGeom prst="rect">
            <a:avLst/>
          </a:prstGeom>
          <a:noFill/>
        </p:spPr>
      </p:pic>
      <p:pic>
        <p:nvPicPr>
          <p:cNvPr id="13" name="Picture 5" descr="C:\Users\Windows 10\Desktop\All my Power Point sermons\Purpose\LBC Purpose\Pg 70 4th people.JPG"/>
          <p:cNvPicPr>
            <a:picLocks noChangeAspect="1" noChangeArrowheads="1"/>
          </p:cNvPicPr>
          <p:nvPr/>
        </p:nvPicPr>
        <p:blipFill>
          <a:blip r:embed="rId5" cstate="print"/>
          <a:srcRect/>
          <a:stretch>
            <a:fillRect/>
          </a:stretch>
        </p:blipFill>
        <p:spPr bwMode="auto">
          <a:xfrm>
            <a:off x="1" y="3200400"/>
            <a:ext cx="4343399" cy="3657600"/>
          </a:xfrm>
          <a:prstGeom prst="rect">
            <a:avLst/>
          </a:prstGeom>
          <a:noFill/>
        </p:spPr>
      </p:pic>
      <p:pic>
        <p:nvPicPr>
          <p:cNvPr id="14" name="Picture 6" descr="C:\Users\Windows 10\Desktop\All my Power Point sermons\Purpose\LBC Purpose\Pg 70 LaLoma Baptist finished building.jpg"/>
          <p:cNvPicPr>
            <a:picLocks noChangeAspect="1" noChangeArrowheads="1"/>
          </p:cNvPicPr>
          <p:nvPr/>
        </p:nvPicPr>
        <p:blipFill>
          <a:blip r:embed="rId6"/>
          <a:srcRect/>
          <a:stretch>
            <a:fillRect/>
          </a:stretch>
        </p:blipFill>
        <p:spPr bwMode="auto">
          <a:xfrm>
            <a:off x="4343400" y="3124200"/>
            <a:ext cx="4800600" cy="3733800"/>
          </a:xfrm>
          <a:prstGeom prst="rect">
            <a:avLst/>
          </a:prstGeom>
          <a:noFill/>
        </p:spPr>
      </p:pic>
      <p:sp>
        <p:nvSpPr>
          <p:cNvPr id="15" name="TextBox 14"/>
          <p:cNvSpPr txBox="1"/>
          <p:nvPr/>
        </p:nvSpPr>
        <p:spPr>
          <a:xfrm>
            <a:off x="76200" y="2514600"/>
            <a:ext cx="2840714" cy="707886"/>
          </a:xfrm>
          <a:prstGeom prst="rect">
            <a:avLst/>
          </a:prstGeom>
          <a:solidFill>
            <a:srgbClr val="FFFF00"/>
          </a:solidFill>
        </p:spPr>
        <p:txBody>
          <a:bodyPr wrap="none" rtlCol="0">
            <a:spAutoFit/>
          </a:bodyPr>
          <a:lstStyle/>
          <a:p>
            <a:r>
              <a:rPr lang="en-US" sz="2000" dirty="0" smtClean="0">
                <a:latin typeface="Arial Black" pitchFamily="34" charset="0"/>
              </a:rPr>
              <a:t>3</a:t>
            </a:r>
            <a:r>
              <a:rPr lang="en-US" sz="2000" baseline="30000" dirty="0" smtClean="0">
                <a:latin typeface="Arial Black" pitchFamily="34" charset="0"/>
              </a:rPr>
              <a:t>rd.</a:t>
            </a:r>
            <a:r>
              <a:rPr lang="en-US" sz="2000" dirty="0" smtClean="0">
                <a:latin typeface="Arial Black" pitchFamily="34" charset="0"/>
              </a:rPr>
              <a:t> location – 1980</a:t>
            </a:r>
          </a:p>
          <a:p>
            <a:r>
              <a:rPr lang="en-US" sz="2000" dirty="0" smtClean="0">
                <a:latin typeface="Arial Black" pitchFamily="34" charset="0"/>
              </a:rPr>
              <a:t>In this apartment.</a:t>
            </a:r>
            <a:endParaRPr lang="en-US" sz="2000" dirty="0">
              <a:latin typeface="Arial Black" pitchFamily="34" charset="0"/>
            </a:endParaRPr>
          </a:p>
        </p:txBody>
      </p:sp>
      <p:sp>
        <p:nvSpPr>
          <p:cNvPr id="16" name="TextBox 15"/>
          <p:cNvSpPr txBox="1"/>
          <p:nvPr/>
        </p:nvSpPr>
        <p:spPr>
          <a:xfrm>
            <a:off x="4585603" y="76200"/>
            <a:ext cx="4221797" cy="1015663"/>
          </a:xfrm>
          <a:prstGeom prst="rect">
            <a:avLst/>
          </a:prstGeom>
          <a:solidFill>
            <a:srgbClr val="FFFF00"/>
          </a:solidFill>
        </p:spPr>
        <p:txBody>
          <a:bodyPr wrap="none" rtlCol="0">
            <a:spAutoFit/>
          </a:bodyPr>
          <a:lstStyle/>
          <a:p>
            <a:r>
              <a:rPr lang="en-US" sz="2000" dirty="0" smtClean="0">
                <a:latin typeface="Arial Black" pitchFamily="34" charset="0"/>
              </a:rPr>
              <a:t>4</a:t>
            </a:r>
            <a:r>
              <a:rPr lang="en-US" sz="2000" baseline="30000" dirty="0" smtClean="0">
                <a:latin typeface="Arial Black" pitchFamily="34" charset="0"/>
              </a:rPr>
              <a:t>th.</a:t>
            </a:r>
            <a:r>
              <a:rPr lang="en-US" sz="2000" dirty="0" smtClean="0">
                <a:latin typeface="Arial Black" pitchFamily="34" charset="0"/>
              </a:rPr>
              <a:t> Location</a:t>
            </a:r>
          </a:p>
          <a:p>
            <a:r>
              <a:rPr lang="en-US" sz="2000" dirty="0" smtClean="0">
                <a:latin typeface="Arial Black" pitchFamily="34" charset="0"/>
              </a:rPr>
              <a:t>133 Isarog St., LaLoma, Q.C.</a:t>
            </a:r>
          </a:p>
          <a:p>
            <a:r>
              <a:rPr lang="en-US" sz="2000" dirty="0" smtClean="0">
                <a:latin typeface="Arial Black" pitchFamily="34" charset="0"/>
              </a:rPr>
              <a:t>1945 U.S. Army Quonset hut.</a:t>
            </a:r>
            <a:endParaRPr lang="en-US" sz="2000" dirty="0">
              <a:latin typeface="Arial Black" pitchFamily="34" charset="0"/>
            </a:endParaRPr>
          </a:p>
        </p:txBody>
      </p:sp>
      <p:sp>
        <p:nvSpPr>
          <p:cNvPr id="17" name="TextBox 16"/>
          <p:cNvSpPr txBox="1"/>
          <p:nvPr/>
        </p:nvSpPr>
        <p:spPr>
          <a:xfrm>
            <a:off x="1670874" y="3276600"/>
            <a:ext cx="2569934" cy="646331"/>
          </a:xfrm>
          <a:prstGeom prst="rect">
            <a:avLst/>
          </a:prstGeom>
          <a:solidFill>
            <a:srgbClr val="FFFF00"/>
          </a:solidFill>
        </p:spPr>
        <p:txBody>
          <a:bodyPr wrap="none" rtlCol="0">
            <a:spAutoFit/>
          </a:bodyPr>
          <a:lstStyle/>
          <a:p>
            <a:r>
              <a:rPr lang="en-US" b="1" dirty="0" smtClean="0">
                <a:latin typeface="Arial" pitchFamily="34" charset="0"/>
                <a:cs typeface="Arial" pitchFamily="34" charset="0"/>
              </a:rPr>
              <a:t>We built this building</a:t>
            </a:r>
          </a:p>
          <a:p>
            <a:r>
              <a:rPr lang="en-US" b="1" dirty="0" smtClean="0">
                <a:latin typeface="Arial" pitchFamily="34" charset="0"/>
                <a:cs typeface="Arial" pitchFamily="34" charset="0"/>
              </a:rPr>
              <a:t>over the Quonset hut.</a:t>
            </a:r>
            <a:endParaRPr lang="en-US" b="1" dirty="0">
              <a:latin typeface="Arial" pitchFamily="34" charset="0"/>
              <a:cs typeface="Arial" pitchFamily="34" charset="0"/>
            </a:endParaRPr>
          </a:p>
        </p:txBody>
      </p:sp>
      <p:sp>
        <p:nvSpPr>
          <p:cNvPr id="18" name="TextBox 17"/>
          <p:cNvSpPr txBox="1"/>
          <p:nvPr/>
        </p:nvSpPr>
        <p:spPr>
          <a:xfrm>
            <a:off x="6799525" y="3124200"/>
            <a:ext cx="2364750" cy="1015663"/>
          </a:xfrm>
          <a:prstGeom prst="rect">
            <a:avLst/>
          </a:prstGeom>
          <a:solidFill>
            <a:srgbClr val="FFFF00"/>
          </a:solidFill>
        </p:spPr>
        <p:txBody>
          <a:bodyPr wrap="none" rtlCol="0">
            <a:spAutoFit/>
          </a:bodyPr>
          <a:lstStyle/>
          <a:p>
            <a:r>
              <a:rPr lang="en-US" sz="2000" dirty="0" smtClean="0">
                <a:latin typeface="Arial Black" pitchFamily="34" charset="0"/>
              </a:rPr>
              <a:t>Same location.</a:t>
            </a:r>
          </a:p>
          <a:p>
            <a:r>
              <a:rPr lang="en-US" sz="2000" dirty="0" smtClean="0">
                <a:latin typeface="Arial Black" pitchFamily="34" charset="0"/>
              </a:rPr>
              <a:t>Built over the</a:t>
            </a:r>
          </a:p>
          <a:p>
            <a:r>
              <a:rPr lang="en-US" sz="2000" dirty="0" smtClean="0">
                <a:latin typeface="Arial Black" pitchFamily="34" charset="0"/>
              </a:rPr>
              <a:t>building on left.</a:t>
            </a:r>
            <a:endParaRPr 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amond(out)">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Windows 10\Desktop\All my Power Point sermons\Purpose\LBC Purpose\Pg  LBC Building-edited1 small.jpg"/>
          <p:cNvPicPr>
            <a:picLocks noChangeAspect="1" noChangeArrowheads="1"/>
          </p:cNvPicPr>
          <p:nvPr/>
        </p:nvPicPr>
        <p:blipFill>
          <a:blip r:embed="rId3"/>
          <a:srcRect/>
          <a:stretch>
            <a:fillRect/>
          </a:stretch>
        </p:blipFill>
        <p:spPr bwMode="auto">
          <a:xfrm>
            <a:off x="0" y="-76200"/>
            <a:ext cx="4572000" cy="3429000"/>
          </a:xfrm>
          <a:prstGeom prst="rect">
            <a:avLst/>
          </a:prstGeom>
          <a:noFill/>
          <a:ln w="19050">
            <a:solidFill>
              <a:schemeClr val="tx1"/>
            </a:solidFill>
          </a:ln>
        </p:spPr>
      </p:pic>
      <p:pic>
        <p:nvPicPr>
          <p:cNvPr id="3076" name="Picture 4" descr="C:\Users\Windows 10\Desktop\All my Power Point sermons\Purpose\LBC Purpose\Pg 71 EE and wife.jpg"/>
          <p:cNvPicPr>
            <a:picLocks noChangeAspect="1" noChangeArrowheads="1"/>
          </p:cNvPicPr>
          <p:nvPr/>
        </p:nvPicPr>
        <p:blipFill>
          <a:blip r:embed="rId4"/>
          <a:srcRect/>
          <a:stretch>
            <a:fillRect/>
          </a:stretch>
        </p:blipFill>
        <p:spPr bwMode="auto">
          <a:xfrm>
            <a:off x="0" y="3429000"/>
            <a:ext cx="4572000" cy="3429000"/>
          </a:xfrm>
          <a:prstGeom prst="rect">
            <a:avLst/>
          </a:prstGeom>
          <a:noFill/>
          <a:ln w="19050">
            <a:solidFill>
              <a:schemeClr val="tx1"/>
            </a:solidFill>
          </a:ln>
        </p:spPr>
      </p:pic>
      <p:pic>
        <p:nvPicPr>
          <p:cNvPr id="3077" name="Picture 5" descr="C:\Users\Windows 10\Desktop\All my Power Point sermons\Purpose\LBC Purpose\Pg 71 Mel &amp; Carol Brown.jpg"/>
          <p:cNvPicPr>
            <a:picLocks noChangeAspect="1" noChangeArrowheads="1"/>
          </p:cNvPicPr>
          <p:nvPr/>
        </p:nvPicPr>
        <p:blipFill>
          <a:blip r:embed="rId5"/>
          <a:srcRect/>
          <a:stretch>
            <a:fillRect/>
          </a:stretch>
        </p:blipFill>
        <p:spPr bwMode="auto">
          <a:xfrm>
            <a:off x="4648200" y="-76200"/>
            <a:ext cx="4495800" cy="3429000"/>
          </a:xfrm>
          <a:prstGeom prst="rect">
            <a:avLst/>
          </a:prstGeom>
          <a:noFill/>
        </p:spPr>
      </p:pic>
      <p:sp>
        <p:nvSpPr>
          <p:cNvPr id="6" name="TextBox 5"/>
          <p:cNvSpPr txBox="1"/>
          <p:nvPr/>
        </p:nvSpPr>
        <p:spPr>
          <a:xfrm>
            <a:off x="914400" y="2971800"/>
            <a:ext cx="3065006" cy="400110"/>
          </a:xfrm>
          <a:prstGeom prst="rect">
            <a:avLst/>
          </a:prstGeom>
          <a:solidFill>
            <a:srgbClr val="FFFF00"/>
          </a:solidFill>
          <a:ln w="28575">
            <a:solidFill>
              <a:schemeClr val="tx1"/>
            </a:solidFill>
          </a:ln>
        </p:spPr>
        <p:txBody>
          <a:bodyPr wrap="none" rtlCol="0">
            <a:spAutoFit/>
          </a:bodyPr>
          <a:lstStyle/>
          <a:p>
            <a:r>
              <a:rPr lang="en-US" sz="2000" dirty="0" smtClean="0">
                <a:latin typeface="Arial Black" pitchFamily="34" charset="0"/>
              </a:rPr>
              <a:t>Our present location</a:t>
            </a:r>
            <a:endParaRPr lang="en-US" sz="2000" dirty="0">
              <a:latin typeface="Arial Black" pitchFamily="34" charset="0"/>
            </a:endParaRPr>
          </a:p>
        </p:txBody>
      </p:sp>
      <p:sp>
        <p:nvSpPr>
          <p:cNvPr id="7" name="TextBox 6"/>
          <p:cNvSpPr txBox="1"/>
          <p:nvPr/>
        </p:nvSpPr>
        <p:spPr>
          <a:xfrm>
            <a:off x="4724400" y="2644914"/>
            <a:ext cx="4419600" cy="707886"/>
          </a:xfrm>
          <a:prstGeom prst="rect">
            <a:avLst/>
          </a:prstGeom>
          <a:solidFill>
            <a:srgbClr val="FFFF00"/>
          </a:solidFill>
          <a:ln w="28575">
            <a:solidFill>
              <a:schemeClr val="tx1"/>
            </a:solidFill>
          </a:ln>
        </p:spPr>
        <p:txBody>
          <a:bodyPr wrap="square" rtlCol="0">
            <a:spAutoFit/>
          </a:bodyPr>
          <a:lstStyle/>
          <a:p>
            <a:pPr algn="ctr"/>
            <a:r>
              <a:rPr lang="en-US" sz="2000" dirty="0" smtClean="0">
                <a:latin typeface="Arial Black" pitchFamily="34" charset="0"/>
              </a:rPr>
              <a:t>Pastor &amp; Mrs. Melvyn Brown</a:t>
            </a:r>
          </a:p>
          <a:p>
            <a:pPr algn="ctr"/>
            <a:r>
              <a:rPr lang="en-US" sz="2000" dirty="0" smtClean="0">
                <a:latin typeface="Arial Black" pitchFamily="34" charset="0"/>
              </a:rPr>
              <a:t>1980-1987</a:t>
            </a:r>
            <a:endParaRPr lang="en-US" sz="2000" dirty="0">
              <a:latin typeface="Arial Black" pitchFamily="34" charset="0"/>
            </a:endParaRPr>
          </a:p>
        </p:txBody>
      </p:sp>
      <p:sp>
        <p:nvSpPr>
          <p:cNvPr id="8" name="TextBox 7"/>
          <p:cNvSpPr txBox="1"/>
          <p:nvPr/>
        </p:nvSpPr>
        <p:spPr>
          <a:xfrm>
            <a:off x="0" y="6211669"/>
            <a:ext cx="4572000" cy="646331"/>
          </a:xfrm>
          <a:prstGeom prst="rect">
            <a:avLst/>
          </a:prstGeom>
          <a:solidFill>
            <a:srgbClr val="FFFF00"/>
          </a:solidFill>
          <a:ln w="28575">
            <a:solidFill>
              <a:schemeClr val="tx1"/>
            </a:solidFill>
          </a:ln>
        </p:spPr>
        <p:txBody>
          <a:bodyPr wrap="square" rtlCol="0">
            <a:spAutoFit/>
          </a:bodyPr>
          <a:lstStyle/>
          <a:p>
            <a:pPr algn="ctr"/>
            <a:r>
              <a:rPr lang="en-US" dirty="0" smtClean="0">
                <a:latin typeface="Arial Black" pitchFamily="34" charset="0"/>
              </a:rPr>
              <a:t>1</a:t>
            </a:r>
            <a:r>
              <a:rPr lang="en-US" baseline="30000" dirty="0" smtClean="0">
                <a:latin typeface="Arial Black" pitchFamily="34" charset="0"/>
              </a:rPr>
              <a:t>st.</a:t>
            </a:r>
            <a:r>
              <a:rPr lang="en-US" dirty="0" smtClean="0">
                <a:latin typeface="Arial Black" pitchFamily="34" charset="0"/>
              </a:rPr>
              <a:t> National Pastor,</a:t>
            </a:r>
          </a:p>
          <a:p>
            <a:pPr algn="ctr"/>
            <a:r>
              <a:rPr lang="en-US" dirty="0" smtClean="0">
                <a:latin typeface="Arial Black" pitchFamily="34" charset="0"/>
              </a:rPr>
              <a:t>Pastor &amp; Mrs. Estipona 1987-1996</a:t>
            </a:r>
            <a:endParaRPr lang="en-US" dirty="0">
              <a:latin typeface="Arial Black" pitchFamily="34" charset="0"/>
            </a:endParaRPr>
          </a:p>
        </p:txBody>
      </p:sp>
      <p:pic>
        <p:nvPicPr>
          <p:cNvPr id="10" name="Picture 6" descr="C:\Users\Windows 10\Desktop\IMG_0678 11.JPG"/>
          <p:cNvPicPr>
            <a:picLocks noChangeAspect="1" noChangeArrowheads="1"/>
          </p:cNvPicPr>
          <p:nvPr/>
        </p:nvPicPr>
        <p:blipFill>
          <a:blip r:embed="rId6"/>
          <a:srcRect/>
          <a:stretch>
            <a:fillRect/>
          </a:stretch>
        </p:blipFill>
        <p:spPr bwMode="auto">
          <a:xfrm>
            <a:off x="4648200" y="3429000"/>
            <a:ext cx="4495800" cy="3429000"/>
          </a:xfrm>
          <a:prstGeom prst="rect">
            <a:avLst/>
          </a:prstGeom>
          <a:noFill/>
          <a:ln w="19050">
            <a:solidFill>
              <a:schemeClr val="tx1"/>
            </a:solidFill>
          </a:ln>
        </p:spPr>
      </p:pic>
      <p:sp>
        <p:nvSpPr>
          <p:cNvPr id="11" name="TextBox 10"/>
          <p:cNvSpPr txBox="1"/>
          <p:nvPr/>
        </p:nvSpPr>
        <p:spPr>
          <a:xfrm>
            <a:off x="4648200" y="6150114"/>
            <a:ext cx="4419600" cy="707886"/>
          </a:xfrm>
          <a:prstGeom prst="rect">
            <a:avLst/>
          </a:prstGeom>
          <a:solidFill>
            <a:srgbClr val="FFFF00"/>
          </a:solidFill>
          <a:ln w="28575">
            <a:solidFill>
              <a:schemeClr val="tx1"/>
            </a:solidFill>
          </a:ln>
        </p:spPr>
        <p:txBody>
          <a:bodyPr wrap="square" rtlCol="0">
            <a:spAutoFit/>
          </a:bodyPr>
          <a:lstStyle/>
          <a:p>
            <a:pPr algn="ctr"/>
            <a:r>
              <a:rPr lang="en-US" sz="2000" dirty="0" smtClean="0">
                <a:latin typeface="Arial Black" pitchFamily="34" charset="0"/>
              </a:rPr>
              <a:t>Pastor &amp; Mrs. Toquero</a:t>
            </a:r>
          </a:p>
          <a:p>
            <a:pPr algn="ctr"/>
            <a:r>
              <a:rPr lang="en-US" sz="2000" dirty="0" smtClean="0">
                <a:latin typeface="Arial Black" pitchFamily="34" charset="0"/>
              </a:rPr>
              <a:t>1996 – 2021</a:t>
            </a:r>
            <a:endParaRPr lang="en-US" sz="2000" dirty="0">
              <a:latin typeface="Arial Black" pitchFamily="34" charset="0"/>
            </a:endParaRPr>
          </a:p>
        </p:txBody>
      </p:sp>
      <p:sp>
        <p:nvSpPr>
          <p:cNvPr id="12" name="TextBox 11"/>
          <p:cNvSpPr txBox="1"/>
          <p:nvPr/>
        </p:nvSpPr>
        <p:spPr>
          <a:xfrm>
            <a:off x="6172200" y="2286000"/>
            <a:ext cx="1371600" cy="400110"/>
          </a:xfrm>
          <a:prstGeom prst="rect">
            <a:avLst/>
          </a:prstGeom>
          <a:noFill/>
          <a:ln w="28575">
            <a:noFill/>
          </a:ln>
        </p:spPr>
        <p:txBody>
          <a:bodyPr wrap="square" rtlCol="0">
            <a:spAutoFit/>
          </a:bodyPr>
          <a:lstStyle/>
          <a:p>
            <a:r>
              <a:rPr lang="en-US" sz="2000" dirty="0" smtClean="0">
                <a:solidFill>
                  <a:schemeClr val="bg1"/>
                </a:solidFill>
                <a:latin typeface="Arial Black" pitchFamily="34" charset="0"/>
              </a:rPr>
              <a:t>Founder</a:t>
            </a:r>
            <a:endParaRPr lang="en-US" sz="20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ircle(out)">
                                      <p:cBhvr>
                                        <p:cTn id="15" dur="500"/>
                                        <p:tgtEl>
                                          <p:spTgt spid="307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circle(out)">
                                      <p:cBhvr>
                                        <p:cTn id="26" dur="500"/>
                                        <p:tgtEl>
                                          <p:spTgt spid="307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0" y="76200"/>
            <a:ext cx="9144000" cy="1600200"/>
          </a:xfrm>
          <a:prstGeom prst="rect">
            <a:avLst/>
          </a:prstGeom>
          <a:noFill/>
        </p:spPr>
        <p:txBody>
          <a:bodyPr vert="horz" lIns="91440" tIns="45720" rIns="91440" bIns="45720" rtlCol="0">
            <a:noAutofit/>
          </a:bodyPr>
          <a:lstStyle/>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TO GOD BE</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ALL THE GLORY</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FOR WHAT HE HAS DONE!</a:t>
            </a:r>
          </a:p>
        </p:txBody>
      </p:sp>
      <p:sp>
        <p:nvSpPr>
          <p:cNvPr id="8" name="Subtitle 2"/>
          <p:cNvSpPr txBox="1">
            <a:spLocks/>
          </p:cNvSpPr>
          <p:nvPr/>
        </p:nvSpPr>
        <p:spPr>
          <a:xfrm>
            <a:off x="228600" y="1981200"/>
            <a:ext cx="8686800" cy="1600200"/>
          </a:xfrm>
          <a:prstGeom prst="rect">
            <a:avLst/>
          </a:prstGeom>
          <a:solidFill>
            <a:srgbClr val="FFFF00"/>
          </a:solidFill>
          <a:ln w="38100">
            <a:solidFill>
              <a:schemeClr val="tx1"/>
            </a:solidFill>
          </a:ln>
        </p:spPr>
        <p:txBody>
          <a:bodyPr vert="horz" lIns="91440" tIns="45720" rIns="91440" bIns="45720" rtlCol="0">
            <a:noAutofit/>
          </a:bodyPr>
          <a:lstStyle/>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WITHOUT GOD,</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THIS 41 YEAR HISTORY LESSON</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WOULD HAVE NEVER HAPPENED.</a:t>
            </a:r>
          </a:p>
        </p:txBody>
      </p:sp>
      <p:sp>
        <p:nvSpPr>
          <p:cNvPr id="9" name="Subtitle 2"/>
          <p:cNvSpPr txBox="1">
            <a:spLocks/>
          </p:cNvSpPr>
          <p:nvPr/>
        </p:nvSpPr>
        <p:spPr>
          <a:xfrm>
            <a:off x="0" y="3810000"/>
            <a:ext cx="9144000" cy="2590800"/>
          </a:xfrm>
          <a:prstGeom prst="rect">
            <a:avLst/>
          </a:prstGeom>
          <a:noFill/>
        </p:spPr>
        <p:txBody>
          <a:bodyPr vert="horz" lIns="91440" tIns="45720" rIns="91440" bIns="45720" rtlCol="0">
            <a:noAutofit/>
          </a:bodyPr>
          <a:lstStyle/>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WITHOUT GOD,</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NONE OF US WOULD BE SETTING</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HERE ALIVE, BREATHING, SEEING,</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HEARING, AND ENJOYING THIS</a:t>
            </a:r>
          </a:p>
          <a:p>
            <a:pPr lvl="0" algn="ctr">
              <a:spcBef>
                <a:spcPct val="0"/>
              </a:spcBef>
            </a:pPr>
            <a:r>
              <a:rPr lang="en-US" sz="3200" dirty="0" smtClean="0">
                <a:solidFill>
                  <a:srgbClr val="FF0000"/>
                </a:solidFill>
                <a:effectLst>
                  <a:outerShdw blurRad="38100" dist="38100" dir="2700000" algn="tl">
                    <a:srgbClr val="000000">
                      <a:alpha val="43137"/>
                    </a:srgbClr>
                  </a:outerShdw>
                </a:effectLst>
                <a:latin typeface="Arial Black" pitchFamily="34" charset="0"/>
              </a:rPr>
              <a:t>WONDERFUL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dissolve">
                                      <p:cBhvr>
                                        <p:cTn id="18" dur="500"/>
                                        <p:tgtEl>
                                          <p:spTgt spid="8">
                                            <p:bg/>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dissolve">
                                      <p:cBhvr>
                                        <p:cTn id="21" dur="500"/>
                                        <p:tgtEl>
                                          <p:spTgt spid="8">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dissolve">
                                      <p:cBhvr>
                                        <p:cTn id="24" dur="500"/>
                                        <p:tgtEl>
                                          <p:spTgt spid="8">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dissolv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dissolve">
                                      <p:cBhvr>
                                        <p:cTn id="32" dur="500"/>
                                        <p:tgtEl>
                                          <p:spTgt spid="9">
                                            <p:txEl>
                                              <p:pRg st="0" end="0"/>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dissolve">
                                      <p:cBhvr>
                                        <p:cTn id="35" dur="500"/>
                                        <p:tgtEl>
                                          <p:spTgt spid="9">
                                            <p:txEl>
                                              <p:pRg st="1" end="1"/>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dissolve">
                                      <p:cBhvr>
                                        <p:cTn id="38" dur="500"/>
                                        <p:tgtEl>
                                          <p:spTgt spid="9">
                                            <p:txEl>
                                              <p:pRg st="2" end="2"/>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dissolve">
                                      <p:cBhvr>
                                        <p:cTn id="41" dur="500"/>
                                        <p:tgtEl>
                                          <p:spTgt spid="9">
                                            <p:txEl>
                                              <p:pRg st="3" end="3"/>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dissolve">
                                      <p:cBhvr>
                                        <p:cTn id="4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uiExpand="1" build="p" animBg="1"/>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52400"/>
            <a:ext cx="8077200" cy="2031325"/>
          </a:xfrm>
          <a:prstGeom prst="rect">
            <a:avLst/>
          </a:prstGeom>
          <a:solidFill>
            <a:srgbClr val="FFFF00"/>
          </a:solidFill>
          <a:ln w="57150">
            <a:solidFill>
              <a:srgbClr val="FF0000"/>
            </a:solidFill>
          </a:ln>
        </p:spPr>
        <p:txBody>
          <a:bodyPr wrap="square">
            <a:spAutoFit/>
          </a:bodyPr>
          <a:lstStyle/>
          <a:p>
            <a:pPr algn="ctr"/>
            <a:endParaRPr lang="en-US" sz="1400" dirty="0" smtClean="0">
              <a:latin typeface="Arial Black" pitchFamily="34" charset="0"/>
            </a:endParaRPr>
          </a:p>
          <a:p>
            <a:pPr algn="ctr"/>
            <a:r>
              <a:rPr lang="en-US" sz="4800" dirty="0" smtClean="0">
                <a:effectLst>
                  <a:outerShdw blurRad="38100" dist="38100" dir="2700000" algn="tl">
                    <a:srgbClr val="000000">
                      <a:alpha val="43137"/>
                    </a:srgbClr>
                  </a:outerShdw>
                </a:effectLst>
                <a:latin typeface="Arial Black" pitchFamily="34" charset="0"/>
              </a:rPr>
              <a:t>And now,</a:t>
            </a:r>
          </a:p>
          <a:p>
            <a:pPr algn="ctr"/>
            <a:r>
              <a:rPr lang="en-US" sz="4800" dirty="0" smtClean="0">
                <a:effectLst>
                  <a:outerShdw blurRad="38100" dist="38100" dir="2700000" algn="tl">
                    <a:srgbClr val="000000">
                      <a:alpha val="43137"/>
                    </a:srgbClr>
                  </a:outerShdw>
                </a:effectLst>
                <a:latin typeface="Arial Black" pitchFamily="34" charset="0"/>
              </a:rPr>
              <a:t>we have a new Pastor.</a:t>
            </a:r>
          </a:p>
          <a:p>
            <a:pPr algn="ctr"/>
            <a:endParaRPr lang="en-US" sz="1400" dirty="0" smtClean="0">
              <a:latin typeface="Arial Black" pitchFamily="34" charset="0"/>
            </a:endParaRPr>
          </a:p>
        </p:txBody>
      </p:sp>
      <p:pic>
        <p:nvPicPr>
          <p:cNvPr id="2" name="Picture 2" descr="C:\Users\Windows 10\Desktop\Ramil info\My Photo.jpg"/>
          <p:cNvPicPr>
            <a:picLocks noChangeAspect="1" noChangeArrowheads="1"/>
          </p:cNvPicPr>
          <p:nvPr/>
        </p:nvPicPr>
        <p:blipFill>
          <a:blip r:embed="rId3" cstate="print"/>
          <a:srcRect/>
          <a:stretch>
            <a:fillRect/>
          </a:stretch>
        </p:blipFill>
        <p:spPr bwMode="auto">
          <a:xfrm>
            <a:off x="533400" y="2286000"/>
            <a:ext cx="2708275" cy="4419600"/>
          </a:xfrm>
          <a:prstGeom prst="rect">
            <a:avLst/>
          </a:prstGeom>
          <a:noFill/>
          <a:ln w="57150">
            <a:solidFill>
              <a:schemeClr val="tx1"/>
            </a:solidFill>
          </a:ln>
        </p:spPr>
      </p:pic>
      <p:sp>
        <p:nvSpPr>
          <p:cNvPr id="9" name="Title 1"/>
          <p:cNvSpPr txBox="1">
            <a:spLocks/>
          </p:cNvSpPr>
          <p:nvPr/>
        </p:nvSpPr>
        <p:spPr>
          <a:xfrm>
            <a:off x="3429000" y="2286000"/>
            <a:ext cx="5562600" cy="2514600"/>
          </a:xfrm>
          <a:prstGeom prst="rect">
            <a:avLst/>
          </a:prstGeom>
          <a:solidFill>
            <a:schemeClr val="accent1">
              <a:lumMod val="20000"/>
              <a:lumOff val="80000"/>
            </a:schemeClr>
          </a:solidFill>
        </p:spPr>
        <p:txBody>
          <a:bodyPr vert="horz" lIns="91440" tIns="45720" rIns="91440" bIns="45720" rtlCol="0" anchor="ctr">
            <a:noAutofit/>
          </a:bodyPr>
          <a:lstStyle/>
          <a:p>
            <a:r>
              <a:rPr lang="en-US" sz="3000" b="1" dirty="0" smtClean="0"/>
              <a:t>Pastor </a:t>
            </a:r>
            <a:r>
              <a:rPr lang="en-US" sz="3000" b="1" dirty="0" err="1" smtClean="0">
                <a:latin typeface="Arial" pitchFamily="34" charset="0"/>
                <a:cs typeface="Arial" pitchFamily="34" charset="0"/>
              </a:rPr>
              <a:t>Ramil</a:t>
            </a:r>
            <a:r>
              <a:rPr lang="en-US" sz="3000" b="1" dirty="0" smtClean="0">
                <a:latin typeface="Arial" pitchFamily="34" charset="0"/>
                <a:cs typeface="Arial" pitchFamily="34" charset="0"/>
              </a:rPr>
              <a:t> </a:t>
            </a:r>
            <a:r>
              <a:rPr lang="en-US" sz="3200" b="1" dirty="0" smtClean="0">
                <a:latin typeface="Arial" pitchFamily="34" charset="0"/>
                <a:cs typeface="Arial" pitchFamily="34" charset="0"/>
              </a:rPr>
              <a:t>L. </a:t>
            </a:r>
            <a:r>
              <a:rPr lang="en-US" sz="3200" b="1" dirty="0" err="1" smtClean="0">
                <a:latin typeface="Arial" pitchFamily="34" charset="0"/>
                <a:cs typeface="Arial" pitchFamily="34" charset="0"/>
              </a:rPr>
              <a:t>Olalia</a:t>
            </a:r>
            <a:r>
              <a:rPr lang="en-US" sz="3000" b="1" dirty="0" smtClean="0">
                <a:latin typeface="Arial" pitchFamily="34" charset="0"/>
                <a:cs typeface="Arial" pitchFamily="34" charset="0"/>
              </a:rPr>
              <a:t> </a:t>
            </a:r>
            <a:r>
              <a:rPr lang="en-US" sz="3000" b="1" dirty="0" smtClean="0"/>
              <a:t>is not a stranger to any of us because he has been Pastor </a:t>
            </a:r>
            <a:r>
              <a:rPr lang="en-US" sz="3000" b="1" dirty="0" err="1" smtClean="0"/>
              <a:t>Toquero’s</a:t>
            </a:r>
            <a:r>
              <a:rPr lang="en-US" sz="3000" b="1" dirty="0" smtClean="0"/>
              <a:t> most faithful, loyal and trusted assistant for the last 11 years.</a:t>
            </a:r>
          </a:p>
        </p:txBody>
      </p:sp>
      <p:sp>
        <p:nvSpPr>
          <p:cNvPr id="10" name="Title 1"/>
          <p:cNvSpPr txBox="1">
            <a:spLocks/>
          </p:cNvSpPr>
          <p:nvPr/>
        </p:nvSpPr>
        <p:spPr>
          <a:xfrm>
            <a:off x="3429000" y="4800600"/>
            <a:ext cx="5562600" cy="1752600"/>
          </a:xfrm>
          <a:prstGeom prst="rect">
            <a:avLst/>
          </a:prstGeom>
          <a:solidFill>
            <a:schemeClr val="accent1">
              <a:lumMod val="20000"/>
              <a:lumOff val="80000"/>
            </a:schemeClr>
          </a:solidFill>
        </p:spPr>
        <p:txBody>
          <a:bodyPr vert="horz" lIns="91440" tIns="45720" rIns="91440" bIns="45720" rtlCol="0" anchor="ctr">
            <a:noAutofit/>
          </a:bodyPr>
          <a:lstStyle/>
          <a:p>
            <a:r>
              <a:rPr lang="en-US" sz="3000" b="1" dirty="0" smtClean="0"/>
              <a:t>Pastor </a:t>
            </a:r>
            <a:r>
              <a:rPr lang="en-US" sz="3000" b="1" dirty="0" err="1" smtClean="0"/>
              <a:t>Ramil</a:t>
            </a:r>
            <a:r>
              <a:rPr lang="en-US" sz="3000" b="1" dirty="0" smtClean="0"/>
              <a:t> has had responsibilities in every aspect of the LaLoma Baptist Church and all its ministries.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52400"/>
            <a:ext cx="8077200" cy="1261884"/>
          </a:xfrm>
          <a:prstGeom prst="rect">
            <a:avLst/>
          </a:prstGeom>
          <a:solidFill>
            <a:srgbClr val="FFFF00"/>
          </a:solidFill>
          <a:ln w="57150">
            <a:solidFill>
              <a:srgbClr val="FF0000"/>
            </a:solidFill>
          </a:ln>
        </p:spPr>
        <p:txBody>
          <a:bodyPr wrap="square">
            <a:spAutoFit/>
          </a:bodyPr>
          <a:lstStyle/>
          <a:p>
            <a:pPr algn="ctr"/>
            <a:endParaRPr lang="en-US" sz="1400" dirty="0" smtClean="0">
              <a:latin typeface="Arial Black" pitchFamily="34" charset="0"/>
            </a:endParaRPr>
          </a:p>
          <a:p>
            <a:pPr algn="ctr"/>
            <a:r>
              <a:rPr lang="en-US" sz="4800" dirty="0" smtClean="0">
                <a:effectLst>
                  <a:outerShdw blurRad="38100" dist="38100" dir="2700000" algn="tl">
                    <a:srgbClr val="000000">
                      <a:alpha val="43137"/>
                    </a:srgbClr>
                  </a:outerShdw>
                </a:effectLst>
                <a:latin typeface="Arial Black" pitchFamily="34" charset="0"/>
              </a:rPr>
              <a:t>We have a new Family.</a:t>
            </a:r>
          </a:p>
          <a:p>
            <a:pPr algn="ctr"/>
            <a:endParaRPr lang="en-US" sz="1400" dirty="0" smtClean="0">
              <a:latin typeface="Arial Black" pitchFamily="34" charset="0"/>
            </a:endParaRPr>
          </a:p>
        </p:txBody>
      </p:sp>
      <p:pic>
        <p:nvPicPr>
          <p:cNvPr id="2050" name="Picture 2" descr="C:\Users\Windows 10\Desktop\Ramil info\family photo.jpg"/>
          <p:cNvPicPr>
            <a:picLocks noChangeAspect="1" noChangeArrowheads="1"/>
          </p:cNvPicPr>
          <p:nvPr/>
        </p:nvPicPr>
        <p:blipFill>
          <a:blip r:embed="rId3"/>
          <a:srcRect/>
          <a:stretch>
            <a:fillRect/>
          </a:stretch>
        </p:blipFill>
        <p:spPr bwMode="auto">
          <a:xfrm>
            <a:off x="1066800" y="1541318"/>
            <a:ext cx="6781800" cy="5088082"/>
          </a:xfrm>
          <a:prstGeom prst="rect">
            <a:avLst/>
          </a:prstGeom>
          <a:noFill/>
          <a:ln w="57150">
            <a:solidFill>
              <a:schemeClr val="tx1"/>
            </a:solidFill>
          </a:ln>
        </p:spPr>
      </p:pic>
      <p:pic>
        <p:nvPicPr>
          <p:cNvPr id="2051" name="Picture 3" descr="C:\Users\Windows 10\Desktop\Ramil info\Olalia Familyframe.jpg"/>
          <p:cNvPicPr>
            <a:picLocks noChangeAspect="1" noChangeArrowheads="1"/>
          </p:cNvPicPr>
          <p:nvPr/>
        </p:nvPicPr>
        <p:blipFill>
          <a:blip r:embed="rId4"/>
          <a:srcRect/>
          <a:stretch>
            <a:fillRect/>
          </a:stretch>
        </p:blipFill>
        <p:spPr bwMode="auto">
          <a:xfrm>
            <a:off x="838200" y="1462087"/>
            <a:ext cx="7086600" cy="5243513"/>
          </a:xfrm>
          <a:prstGeom prst="rect">
            <a:avLst/>
          </a:prstGeom>
          <a:noFill/>
        </p:spPr>
      </p:pic>
      <p:sp>
        <p:nvSpPr>
          <p:cNvPr id="5" name="Content Placeholder 2"/>
          <p:cNvSpPr txBox="1">
            <a:spLocks/>
          </p:cNvSpPr>
          <p:nvPr/>
        </p:nvSpPr>
        <p:spPr>
          <a:xfrm>
            <a:off x="1295400" y="5791200"/>
            <a:ext cx="6477000" cy="609600"/>
          </a:xfrm>
          <a:prstGeom prst="rect">
            <a:avLst/>
          </a:prstGeom>
          <a:solidFill>
            <a:schemeClr val="tx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solidFill>
                <a:latin typeface="Arial Black" pitchFamily="34" charset="0"/>
              </a:rPr>
              <a:t>WOULD YOU PRAY </a:t>
            </a:r>
            <a:r>
              <a:rPr lang="en-US" sz="2400" u="sng" dirty="0" smtClean="0">
                <a:solidFill>
                  <a:schemeClr val="bg1"/>
                </a:solidFill>
                <a:latin typeface="Arial Black" pitchFamily="34" charset="0"/>
              </a:rPr>
              <a:t>DAILY</a:t>
            </a:r>
            <a:r>
              <a:rPr lang="en-US" sz="2400" dirty="0" smtClean="0">
                <a:solidFill>
                  <a:schemeClr val="bg1"/>
                </a:solidFill>
                <a:latin typeface="Arial Black" pitchFamily="34" charset="0"/>
              </a:rPr>
              <a:t> FOR THEM?</a:t>
            </a:r>
            <a:endParaRPr kumimoji="0" lang="en-US" sz="2400" b="0" i="0" u="none" strike="noStrike" kern="1200" cap="none" spc="0" normalizeH="0" baseline="0" noProof="0" dirty="0">
              <a:ln>
                <a:noFill/>
              </a:ln>
              <a:solidFill>
                <a:srgbClr val="FFFF00"/>
              </a:solidFill>
              <a:effectLst/>
              <a:uLnTx/>
              <a:uFillTx/>
              <a:latin typeface="Arial Black"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ox(out)">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dissolve">
                                      <p:cBhvr>
                                        <p:cTn id="20" dur="500"/>
                                        <p:tgtEl>
                                          <p:spTgt spid="5">
                                            <p:bg/>
                                          </p:spTgt>
                                        </p:tgtEl>
                                      </p:cBhvr>
                                    </p:animEffect>
                                  </p:childTnLst>
                                </p:cTn>
                              </p:par>
                              <p:par>
                                <p:cTn id="21" presetID="9" presetClass="entr" presetSubtype="0" fill="hold" grpId="1"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ssolve">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1"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43399</TotalTime>
  <Words>2351</Words>
  <Application>Microsoft Office PowerPoint</Application>
  <PresentationFormat>On-screen Show (4:3)</PresentationFormat>
  <Paragraphs>219</Paragraphs>
  <Slides>38</Slides>
  <Notes>11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Pastor Ramil asked me to speak today for our</vt:lpstr>
      <vt:lpstr>Quickly, let me give you a short history since 1980</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FATHER’S DAY</dc:title>
  <dc:creator>Windows 10</dc:creator>
  <cp:lastModifiedBy>Windows 10</cp:lastModifiedBy>
  <cp:revision>1800</cp:revision>
  <dcterms:created xsi:type="dcterms:W3CDTF">2020-06-07T19:49:18Z</dcterms:created>
  <dcterms:modified xsi:type="dcterms:W3CDTF">2021-09-26T13:39:15Z</dcterms:modified>
</cp:coreProperties>
</file>